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handoutMasterIdLst>
    <p:handoutMasterId r:id="rId7"/>
  </p:handoutMasterIdLst>
  <p:sldIdLst>
    <p:sldId id="267" r:id="rId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18"/>
    <a:srgbClr val="00729C"/>
    <a:srgbClr val="F9D9DA"/>
    <a:srgbClr val="79CAC1"/>
    <a:srgbClr val="000000"/>
    <a:srgbClr val="717275"/>
    <a:srgbClr val="B4BC00"/>
    <a:srgbClr val="78C3ED"/>
    <a:srgbClr val="F2D0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74C68B-02AD-459B-920C-417669A80989}" v="34" dt="2025-02-27T06:02:04.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33" autoAdjust="0"/>
    <p:restoredTop sz="95719"/>
  </p:normalViewPr>
  <p:slideViewPr>
    <p:cSldViewPr snapToGrid="0">
      <p:cViewPr varScale="1">
        <p:scale>
          <a:sx n="81" d="100"/>
          <a:sy n="81" d="100"/>
        </p:scale>
        <p:origin x="33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ndome, Shuichi" userId="970f320c-b2d0-48b7-b130-9fcaf686a45e" providerId="ADAL" clId="{7B6AAB44-0696-4F4F-A5F7-DA26598B9E67}"/>
    <pc:docChg chg="undo redo custSel modSld">
      <pc:chgData name="Shindome, Shuichi" userId="970f320c-b2d0-48b7-b130-9fcaf686a45e" providerId="ADAL" clId="{7B6AAB44-0696-4F4F-A5F7-DA26598B9E67}" dt="2025-02-21T06:05:05.954" v="475" actId="166"/>
      <pc:docMkLst>
        <pc:docMk/>
      </pc:docMkLst>
      <pc:sldChg chg="addSp delSp modSp mod">
        <pc:chgData name="Shindome, Shuichi" userId="970f320c-b2d0-48b7-b130-9fcaf686a45e" providerId="ADAL" clId="{7B6AAB44-0696-4F4F-A5F7-DA26598B9E67}" dt="2025-02-21T06:05:05.954" v="475" actId="166"/>
        <pc:sldMkLst>
          <pc:docMk/>
          <pc:sldMk cId="804274234" sldId="267"/>
        </pc:sldMkLst>
        <pc:spChg chg="mod">
          <ac:chgData name="Shindome, Shuichi" userId="970f320c-b2d0-48b7-b130-9fcaf686a45e" providerId="ADAL" clId="{7B6AAB44-0696-4F4F-A5F7-DA26598B9E67}" dt="2025-02-21T05:57:58.834" v="351" actId="1076"/>
          <ac:spMkLst>
            <pc:docMk/>
            <pc:sldMk cId="804274234" sldId="267"/>
            <ac:spMk id="3" creationId="{13D9E8F1-2560-C042-9132-C5BCBFA62040}"/>
          </ac:spMkLst>
        </pc:spChg>
        <pc:spChg chg="mod">
          <ac:chgData name="Shindome, Shuichi" userId="970f320c-b2d0-48b7-b130-9fcaf686a45e" providerId="ADAL" clId="{7B6AAB44-0696-4F4F-A5F7-DA26598B9E67}" dt="2025-02-21T06:03:16.101" v="464" actId="14100"/>
          <ac:spMkLst>
            <pc:docMk/>
            <pc:sldMk cId="804274234" sldId="267"/>
            <ac:spMk id="9" creationId="{9F931B33-7B68-E1E0-4618-D2A8C8CDFD4D}"/>
          </ac:spMkLst>
        </pc:spChg>
        <pc:spChg chg="mod">
          <ac:chgData name="Shindome, Shuichi" userId="970f320c-b2d0-48b7-b130-9fcaf686a45e" providerId="ADAL" clId="{7B6AAB44-0696-4F4F-A5F7-DA26598B9E67}" dt="2025-02-21T06:04:10.833" v="466" actId="20577"/>
          <ac:spMkLst>
            <pc:docMk/>
            <pc:sldMk cId="804274234" sldId="267"/>
            <ac:spMk id="11" creationId="{D9C8CA7B-A930-54E1-50CE-867437753D82}"/>
          </ac:spMkLst>
        </pc:spChg>
        <pc:spChg chg="topLvl">
          <ac:chgData name="Shindome, Shuichi" userId="970f320c-b2d0-48b7-b130-9fcaf686a45e" providerId="ADAL" clId="{7B6AAB44-0696-4F4F-A5F7-DA26598B9E67}" dt="2025-02-19T22:21:52.076" v="6" actId="164"/>
          <ac:spMkLst>
            <pc:docMk/>
            <pc:sldMk cId="804274234" sldId="267"/>
            <ac:spMk id="27" creationId="{52679685-9A1B-EA0C-D135-1FB4B6E3954B}"/>
          </ac:spMkLst>
        </pc:spChg>
        <pc:spChg chg="mod">
          <ac:chgData name="Shindome, Shuichi" userId="970f320c-b2d0-48b7-b130-9fcaf686a45e" providerId="ADAL" clId="{7B6AAB44-0696-4F4F-A5F7-DA26598B9E67}" dt="2025-02-19T22:25:09.946" v="49" actId="1076"/>
          <ac:spMkLst>
            <pc:docMk/>
            <pc:sldMk cId="804274234" sldId="267"/>
            <ac:spMk id="29" creationId="{2613146E-5EDC-214D-BBF1-006E33643921}"/>
          </ac:spMkLst>
        </pc:spChg>
        <pc:spChg chg="mod">
          <ac:chgData name="Shindome, Shuichi" userId="970f320c-b2d0-48b7-b130-9fcaf686a45e" providerId="ADAL" clId="{7B6AAB44-0696-4F4F-A5F7-DA26598B9E67}" dt="2025-02-21T06:01:50.660" v="454" actId="20577"/>
          <ac:spMkLst>
            <pc:docMk/>
            <pc:sldMk cId="804274234" sldId="267"/>
            <ac:spMk id="30" creationId="{8E0D79CD-11A0-CB4A-A915-8764B4C1C060}"/>
          </ac:spMkLst>
        </pc:spChg>
        <pc:grpChg chg="mod">
          <ac:chgData name="Shindome, Shuichi" userId="970f320c-b2d0-48b7-b130-9fcaf686a45e" providerId="ADAL" clId="{7B6AAB44-0696-4F4F-A5F7-DA26598B9E67}" dt="2025-02-21T05:49:16.365" v="105" actId="1076"/>
          <ac:grpSpMkLst>
            <pc:docMk/>
            <pc:sldMk cId="804274234" sldId="267"/>
            <ac:grpSpMk id="6" creationId="{EAC0F71E-3F7D-7F4B-9465-15ED038ED4E8}"/>
          </ac:grpSpMkLst>
        </pc:grpChg>
        <pc:grpChg chg="add mod">
          <ac:chgData name="Shindome, Shuichi" userId="970f320c-b2d0-48b7-b130-9fcaf686a45e" providerId="ADAL" clId="{7B6AAB44-0696-4F4F-A5F7-DA26598B9E67}" dt="2025-02-19T22:22:38.135" v="15" actId="1076"/>
          <ac:grpSpMkLst>
            <pc:docMk/>
            <pc:sldMk cId="804274234" sldId="267"/>
            <ac:grpSpMk id="7" creationId="{F7DF2FDF-4201-4F9C-45A6-2D94B71D839F}"/>
          </ac:grpSpMkLst>
        </pc:grpChg>
        <pc:grpChg chg="add mod">
          <ac:chgData name="Shindome, Shuichi" userId="970f320c-b2d0-48b7-b130-9fcaf686a45e" providerId="ADAL" clId="{7B6AAB44-0696-4F4F-A5F7-DA26598B9E67}" dt="2025-02-21T05:49:16.365" v="105" actId="1076"/>
          <ac:grpSpMkLst>
            <pc:docMk/>
            <pc:sldMk cId="804274234" sldId="267"/>
            <ac:grpSpMk id="12" creationId="{3F3368B2-CD31-41EB-DC1C-DC9C5B9C922D}"/>
          </ac:grpSpMkLst>
        </pc:grpChg>
        <pc:grpChg chg="mod topLvl">
          <ac:chgData name="Shindome, Shuichi" userId="970f320c-b2d0-48b7-b130-9fcaf686a45e" providerId="ADAL" clId="{7B6AAB44-0696-4F4F-A5F7-DA26598B9E67}" dt="2025-02-19T22:22:11.943" v="10" actId="1076"/>
          <ac:grpSpMkLst>
            <pc:docMk/>
            <pc:sldMk cId="804274234" sldId="267"/>
            <ac:grpSpMk id="24" creationId="{29200F0B-3A6A-F1B3-62FB-8EDD8AD41F40}"/>
          </ac:grpSpMkLst>
        </pc:grpChg>
        <pc:picChg chg="mod">
          <ac:chgData name="Shindome, Shuichi" userId="970f320c-b2d0-48b7-b130-9fcaf686a45e" providerId="ADAL" clId="{7B6AAB44-0696-4F4F-A5F7-DA26598B9E67}" dt="2025-02-21T06:05:05.954" v="475" actId="166"/>
          <ac:picMkLst>
            <pc:docMk/>
            <pc:sldMk cId="804274234" sldId="267"/>
            <ac:picMk id="2" creationId="{00000000-0000-0000-0000-000000000000}"/>
          </ac:picMkLst>
        </pc:picChg>
        <pc:picChg chg="mod">
          <ac:chgData name="Shindome, Shuichi" userId="970f320c-b2d0-48b7-b130-9fcaf686a45e" providerId="ADAL" clId="{7B6AAB44-0696-4F4F-A5F7-DA26598B9E67}" dt="2025-02-21T06:04:59.796" v="473" actId="1076"/>
          <ac:picMkLst>
            <pc:docMk/>
            <pc:sldMk cId="804274234" sldId="267"/>
            <ac:picMk id="10" creationId="{02114DBA-FCB0-17EE-6088-F93257E25FC2}"/>
          </ac:picMkLst>
        </pc:picChg>
      </pc:sldChg>
    </pc:docChg>
  </pc:docChgLst>
  <pc:docChgLst>
    <pc:chgData name="英之 太田" userId="4bbefe51a1b1846a" providerId="LiveId" clId="{9274C68B-02AD-459B-920C-417669A80989}"/>
    <pc:docChg chg="undo custSel modSld">
      <pc:chgData name="英之 太田" userId="4bbefe51a1b1846a" providerId="LiveId" clId="{9274C68B-02AD-459B-920C-417669A80989}" dt="2025-02-27T06:02:04.257" v="869" actId="166"/>
      <pc:docMkLst>
        <pc:docMk/>
      </pc:docMkLst>
      <pc:sldChg chg="addSp delSp modSp mod">
        <pc:chgData name="英之 太田" userId="4bbefe51a1b1846a" providerId="LiveId" clId="{9274C68B-02AD-459B-920C-417669A80989}" dt="2025-02-27T06:02:04.257" v="869" actId="166"/>
        <pc:sldMkLst>
          <pc:docMk/>
          <pc:sldMk cId="804274234" sldId="267"/>
        </pc:sldMkLst>
        <pc:spChg chg="mod">
          <ac:chgData name="英之 太田" userId="4bbefe51a1b1846a" providerId="LiveId" clId="{9274C68B-02AD-459B-920C-417669A80989}" dt="2025-02-27T06:00:39.205" v="855" actId="14100"/>
          <ac:spMkLst>
            <pc:docMk/>
            <pc:sldMk cId="804274234" sldId="267"/>
            <ac:spMk id="3" creationId="{13D9E8F1-2560-C042-9132-C5BCBFA62040}"/>
          </ac:spMkLst>
        </pc:spChg>
        <pc:spChg chg="del mod">
          <ac:chgData name="英之 太田" userId="4bbefe51a1b1846a" providerId="LiveId" clId="{9274C68B-02AD-459B-920C-417669A80989}" dt="2025-02-27T05:47:27.406" v="33"/>
          <ac:spMkLst>
            <pc:docMk/>
            <pc:sldMk cId="804274234" sldId="267"/>
            <ac:spMk id="4" creationId="{1754EC7C-3D4F-0A3B-870F-017C730FF44F}"/>
          </ac:spMkLst>
        </pc:spChg>
        <pc:spChg chg="add mod">
          <ac:chgData name="英之 太田" userId="4bbefe51a1b1846a" providerId="LiveId" clId="{9274C68B-02AD-459B-920C-417669A80989}" dt="2025-02-27T05:51:52.186" v="817" actId="20577"/>
          <ac:spMkLst>
            <pc:docMk/>
            <pc:sldMk cId="804274234" sldId="267"/>
            <ac:spMk id="5" creationId="{F38096EB-E2F3-219D-2D07-0270E175B52C}"/>
          </ac:spMkLst>
        </pc:spChg>
        <pc:spChg chg="mod">
          <ac:chgData name="英之 太田" userId="4bbefe51a1b1846a" providerId="LiveId" clId="{9274C68B-02AD-459B-920C-417669A80989}" dt="2025-02-27T05:54:35.205" v="830" actId="14100"/>
          <ac:spMkLst>
            <pc:docMk/>
            <pc:sldMk cId="804274234" sldId="267"/>
            <ac:spMk id="13" creationId="{2ECE6AFB-F021-4C6C-BA69-0520F818FEFA}"/>
          </ac:spMkLst>
        </pc:spChg>
        <pc:spChg chg="add del mod">
          <ac:chgData name="英之 太田" userId="4bbefe51a1b1846a" providerId="LiveId" clId="{9274C68B-02AD-459B-920C-417669A80989}" dt="2025-02-27T06:01:19.302" v="862" actId="478"/>
          <ac:spMkLst>
            <pc:docMk/>
            <pc:sldMk cId="804274234" sldId="267"/>
            <ac:spMk id="14" creationId="{1AB1C7A2-B67D-41AB-3ACA-054DB999E683}"/>
          </ac:spMkLst>
        </pc:spChg>
        <pc:spChg chg="add mod ord">
          <ac:chgData name="英之 太田" userId="4bbefe51a1b1846a" providerId="LiveId" clId="{9274C68B-02AD-459B-920C-417669A80989}" dt="2025-02-27T06:01:53.951" v="867" actId="171"/>
          <ac:spMkLst>
            <pc:docMk/>
            <pc:sldMk cId="804274234" sldId="267"/>
            <ac:spMk id="15" creationId="{FADF0354-1EDA-389D-D3CE-AE58DB925E02}"/>
          </ac:spMkLst>
        </pc:spChg>
        <pc:spChg chg="del">
          <ac:chgData name="英之 太田" userId="4bbefe51a1b1846a" providerId="LiveId" clId="{9274C68B-02AD-459B-920C-417669A80989}" dt="2025-02-27T05:52:37.850" v="818" actId="478"/>
          <ac:spMkLst>
            <pc:docMk/>
            <pc:sldMk cId="804274234" sldId="267"/>
            <ac:spMk id="28" creationId="{C78306B9-C22B-3279-84BF-504F932F6E24}"/>
          </ac:spMkLst>
        </pc:spChg>
        <pc:spChg chg="mod">
          <ac:chgData name="英之 太田" userId="4bbefe51a1b1846a" providerId="LiveId" clId="{9274C68B-02AD-459B-920C-417669A80989}" dt="2025-02-27T05:47:07.931" v="31" actId="20577"/>
          <ac:spMkLst>
            <pc:docMk/>
            <pc:sldMk cId="804274234" sldId="267"/>
            <ac:spMk id="30" creationId="{8E0D79CD-11A0-CB4A-A915-8764B4C1C060}"/>
          </ac:spMkLst>
        </pc:spChg>
        <pc:picChg chg="add mod">
          <ac:chgData name="英之 太田" userId="4bbefe51a1b1846a" providerId="LiveId" clId="{9274C68B-02AD-459B-920C-417669A80989}" dt="2025-02-27T06:02:01.306" v="868" actId="166"/>
          <ac:picMkLst>
            <pc:docMk/>
            <pc:sldMk cId="804274234" sldId="267"/>
            <ac:picMk id="1026" creationId="{1C28EB45-35BA-C54A-EE35-C2E40DBBFB1B}"/>
          </ac:picMkLst>
        </pc:picChg>
        <pc:picChg chg="add mod">
          <ac:chgData name="英之 太田" userId="4bbefe51a1b1846a" providerId="LiveId" clId="{9274C68B-02AD-459B-920C-417669A80989}" dt="2025-02-27T06:02:04.257" v="869" actId="166"/>
          <ac:picMkLst>
            <pc:docMk/>
            <pc:sldMk cId="804274234" sldId="267"/>
            <ac:picMk id="1028" creationId="{3576C91B-57D9-7A6A-FB73-6354009129DC}"/>
          </ac:picMkLst>
        </pc:picChg>
        <pc:picChg chg="add mod">
          <ac:chgData name="英之 太田" userId="4bbefe51a1b1846a" providerId="LiveId" clId="{9274C68B-02AD-459B-920C-417669A80989}" dt="2025-02-27T05:59:57.033" v="849" actId="1076"/>
          <ac:picMkLst>
            <pc:docMk/>
            <pc:sldMk cId="804274234" sldId="267"/>
            <ac:picMk id="1030" creationId="{BD1F3406-42E4-51F7-F98A-CE9F6090B803}"/>
          </ac:picMkLst>
        </pc:picChg>
      </pc:sldChg>
    </pc:docChg>
  </pc:docChgLst>
  <pc:docChgLst>
    <pc:chgData name="Shindome, Shuichi" userId="970f320c-b2d0-48b7-b130-9fcaf686a45e" providerId="ADAL" clId="{BB6F9FDE-108F-E24E-AA78-C3E6A0D35EEB}"/>
    <pc:docChg chg="undo custSel addSld modSld sldOrd">
      <pc:chgData name="Shindome, Shuichi" userId="970f320c-b2d0-48b7-b130-9fcaf686a45e" providerId="ADAL" clId="{BB6F9FDE-108F-E24E-AA78-C3E6A0D35EEB}" dt="2022-01-24T07:45:50.943" v="318" actId="13926"/>
      <pc:docMkLst>
        <pc:docMk/>
      </pc:docMkLst>
      <pc:sldChg chg="addSp delSp modSp mod ord">
        <pc:chgData name="Shindome, Shuichi" userId="970f320c-b2d0-48b7-b130-9fcaf686a45e" providerId="ADAL" clId="{BB6F9FDE-108F-E24E-AA78-C3E6A0D35EEB}" dt="2022-01-23T10:54:34.088" v="237" actId="1076"/>
        <pc:sldMkLst>
          <pc:docMk/>
          <pc:sldMk cId="694525729" sldId="262"/>
        </pc:sldMkLst>
      </pc:sldChg>
      <pc:sldChg chg="addSp modSp add mod">
        <pc:chgData name="Shindome, Shuichi" userId="970f320c-b2d0-48b7-b130-9fcaf686a45e" providerId="ADAL" clId="{BB6F9FDE-108F-E24E-AA78-C3E6A0D35EEB}" dt="2022-01-21T01:03:21.321" v="137"/>
        <pc:sldMkLst>
          <pc:docMk/>
          <pc:sldMk cId="771751969" sldId="264"/>
        </pc:sldMkLst>
      </pc:sldChg>
      <pc:sldChg chg="add">
        <pc:chgData name="Shindome, Shuichi" userId="970f320c-b2d0-48b7-b130-9fcaf686a45e" providerId="ADAL" clId="{BB6F9FDE-108F-E24E-AA78-C3E6A0D35EEB}" dt="2022-01-23T10:39:12.639" v="189"/>
        <pc:sldMkLst>
          <pc:docMk/>
          <pc:sldMk cId="169520185" sldId="265"/>
        </pc:sldMkLst>
      </pc:sldChg>
      <pc:sldChg chg="modSp add mod">
        <pc:chgData name="Shindome, Shuichi" userId="970f320c-b2d0-48b7-b130-9fcaf686a45e" providerId="ADAL" clId="{BB6F9FDE-108F-E24E-AA78-C3E6A0D35EEB}" dt="2022-01-24T07:45:50.943" v="318" actId="13926"/>
        <pc:sldMkLst>
          <pc:docMk/>
          <pc:sldMk cId="159114808" sldId="266"/>
        </pc:sldMkLst>
      </pc:sldChg>
    </pc:docChg>
  </pc:docChgLst>
  <pc:docChgLst>
    <pc:chgData name="Shindome, Shuichi" userId="970f320c-b2d0-48b7-b130-9fcaf686a45e" providerId="ADAL" clId="{8406C202-43F2-C341-B016-F95F085B11C8}"/>
    <pc:docChg chg="undo redo custSel addSld delSld modSld">
      <pc:chgData name="Shindome, Shuichi" userId="970f320c-b2d0-48b7-b130-9fcaf686a45e" providerId="ADAL" clId="{8406C202-43F2-C341-B016-F95F085B11C8}" dt="2023-06-13T08:31:50.656" v="881" actId="1076"/>
      <pc:docMkLst>
        <pc:docMk/>
      </pc:docMkLst>
      <pc:sldChg chg="del">
        <pc:chgData name="Shindome, Shuichi" userId="970f320c-b2d0-48b7-b130-9fcaf686a45e" providerId="ADAL" clId="{8406C202-43F2-C341-B016-F95F085B11C8}" dt="2023-06-11T11:00:50.724" v="609" actId="2696"/>
        <pc:sldMkLst>
          <pc:docMk/>
          <pc:sldMk cId="865609038" sldId="258"/>
        </pc:sldMkLst>
      </pc:sldChg>
      <pc:sldChg chg="modSp mod">
        <pc:chgData name="Shindome, Shuichi" userId="970f320c-b2d0-48b7-b130-9fcaf686a45e" providerId="ADAL" clId="{8406C202-43F2-C341-B016-F95F085B11C8}" dt="2023-06-13T08:29:25.957" v="877" actId="20577"/>
        <pc:sldMkLst>
          <pc:docMk/>
          <pc:sldMk cId="1851409677" sldId="259"/>
        </pc:sldMkLst>
      </pc:sldChg>
      <pc:sldChg chg="del">
        <pc:chgData name="Shindome, Shuichi" userId="970f320c-b2d0-48b7-b130-9fcaf686a45e" providerId="ADAL" clId="{8406C202-43F2-C341-B016-F95F085B11C8}" dt="2023-06-11T11:00:50.718" v="607" actId="2696"/>
        <pc:sldMkLst>
          <pc:docMk/>
          <pc:sldMk cId="3998219655" sldId="260"/>
        </pc:sldMkLst>
      </pc:sldChg>
      <pc:sldChg chg="del">
        <pc:chgData name="Shindome, Shuichi" userId="970f320c-b2d0-48b7-b130-9fcaf686a45e" providerId="ADAL" clId="{8406C202-43F2-C341-B016-F95F085B11C8}" dt="2023-06-11T11:00:50.755" v="612" actId="2696"/>
        <pc:sldMkLst>
          <pc:docMk/>
          <pc:sldMk cId="1499542853" sldId="261"/>
        </pc:sldMkLst>
      </pc:sldChg>
      <pc:sldChg chg="del">
        <pc:chgData name="Shindome, Shuichi" userId="970f320c-b2d0-48b7-b130-9fcaf686a45e" providerId="ADAL" clId="{8406C202-43F2-C341-B016-F95F085B11C8}" dt="2023-06-11T11:00:50.715" v="606" actId="2696"/>
        <pc:sldMkLst>
          <pc:docMk/>
          <pc:sldMk cId="694525729" sldId="262"/>
        </pc:sldMkLst>
      </pc:sldChg>
      <pc:sldChg chg="del">
        <pc:chgData name="Shindome, Shuichi" userId="970f320c-b2d0-48b7-b130-9fcaf686a45e" providerId="ADAL" clId="{8406C202-43F2-C341-B016-F95F085B11C8}" dt="2023-06-11T11:00:50.721" v="608" actId="2696"/>
        <pc:sldMkLst>
          <pc:docMk/>
          <pc:sldMk cId="4269934420" sldId="263"/>
        </pc:sldMkLst>
      </pc:sldChg>
      <pc:sldChg chg="del">
        <pc:chgData name="Shindome, Shuichi" userId="970f320c-b2d0-48b7-b130-9fcaf686a45e" providerId="ADAL" clId="{8406C202-43F2-C341-B016-F95F085B11C8}" dt="2023-06-11T11:00:50.727" v="610" actId="2696"/>
        <pc:sldMkLst>
          <pc:docMk/>
          <pc:sldMk cId="771751969" sldId="264"/>
        </pc:sldMkLst>
      </pc:sldChg>
      <pc:sldChg chg="del">
        <pc:chgData name="Shindome, Shuichi" userId="970f320c-b2d0-48b7-b130-9fcaf686a45e" providerId="ADAL" clId="{8406C202-43F2-C341-B016-F95F085B11C8}" dt="2023-06-11T11:00:50.699" v="605" actId="2696"/>
        <pc:sldMkLst>
          <pc:docMk/>
          <pc:sldMk cId="169520185" sldId="265"/>
        </pc:sldMkLst>
      </pc:sldChg>
      <pc:sldChg chg="del">
        <pc:chgData name="Shindome, Shuichi" userId="970f320c-b2d0-48b7-b130-9fcaf686a45e" providerId="ADAL" clId="{8406C202-43F2-C341-B016-F95F085B11C8}" dt="2023-06-11T11:00:50.744" v="611" actId="2696"/>
        <pc:sldMkLst>
          <pc:docMk/>
          <pc:sldMk cId="159114808" sldId="266"/>
        </pc:sldMkLst>
      </pc:sldChg>
      <pc:sldChg chg="addSp delSp modSp mod">
        <pc:chgData name="Shindome, Shuichi" userId="970f320c-b2d0-48b7-b130-9fcaf686a45e" providerId="ADAL" clId="{8406C202-43F2-C341-B016-F95F085B11C8}" dt="2023-06-13T08:31:50.656" v="881" actId="1076"/>
        <pc:sldMkLst>
          <pc:docMk/>
          <pc:sldMk cId="804274234" sldId="267"/>
        </pc:sldMkLst>
      </pc:sldChg>
      <pc:sldChg chg="new del">
        <pc:chgData name="Shindome, Shuichi" userId="970f320c-b2d0-48b7-b130-9fcaf686a45e" providerId="ADAL" clId="{8406C202-43F2-C341-B016-F95F085B11C8}" dt="2023-06-11T11:00:50.695" v="604" actId="2696"/>
        <pc:sldMkLst>
          <pc:docMk/>
          <pc:sldMk cId="1248355298" sldId="26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D601F7-E88A-4B97-9323-E74942EE343F}" type="datetimeFigureOut">
              <a:rPr kumimoji="1" lang="ja-JP" altLang="en-US" smtClean="0"/>
              <a:t>2025/3/4</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747CD1-77B8-45BC-998F-D469888C37BE}" type="slidenum">
              <a:rPr kumimoji="1" lang="ja-JP" altLang="en-US" smtClean="0"/>
              <a:t>‹#›</a:t>
            </a:fld>
            <a:endParaRPr kumimoji="1" lang="ja-JP" altLang="en-US"/>
          </a:p>
        </p:txBody>
      </p:sp>
      <p:sp>
        <p:nvSpPr>
          <p:cNvPr id="6" name="SN^ColTipChoice" hidden="1"/>
          <p:cNvSpPr txBox="1"/>
          <p:nvPr/>
        </p:nvSpPr>
        <p:spPr>
          <a:xfrm>
            <a:off x="1270000" y="1270000"/>
            <a:ext cx="2540000" cy="369332"/>
          </a:xfrm>
          <a:prstGeom prst="rect">
            <a:avLst/>
          </a:prstGeom>
          <a:noFill/>
        </p:spPr>
        <p:txBody>
          <a:bodyPr vert="horz" rtlCol="0">
            <a:spAutoFit/>
          </a:bodyPr>
          <a:lstStyle/>
          <a:p>
            <a:r>
              <a:rPr kumimoji="1" lang="en-US" altLang="ja-JP"/>
              <a:t>no</a:t>
            </a:r>
            <a:endParaRPr kumimoji="1" lang="ja-JP" altLang="en-US"/>
          </a:p>
        </p:txBody>
      </p:sp>
    </p:spTree>
    <p:extLst>
      <p:ext uri="{BB962C8B-B14F-4D97-AF65-F5344CB8AC3E}">
        <p14:creationId xmlns:p14="http://schemas.microsoft.com/office/powerpoint/2010/main" val="3307943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2C3BD2-7B40-9649-9DC1-E95E58A1BEA5}" type="datetimeFigureOut">
              <a:rPr kumimoji="1" lang="ja-JP" altLang="en-US" smtClean="0"/>
              <a:t>2025/3/4</a:t>
            </a:fld>
            <a:endParaRPr kumimoji="1" lang="ja-JP" altLang="en-US"/>
          </a:p>
        </p:txBody>
      </p:sp>
      <p:sp>
        <p:nvSpPr>
          <p:cNvPr id="4" name="スライド イメージ プレースホルダー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E09C9-93D2-2F43-B51F-6CE33C5CF6D0}" type="slidenum">
              <a:rPr kumimoji="1" lang="ja-JP" altLang="en-US" smtClean="0"/>
              <a:t>‹#›</a:t>
            </a:fld>
            <a:endParaRPr kumimoji="1" lang="ja-JP" altLang="en-US"/>
          </a:p>
        </p:txBody>
      </p:sp>
    </p:spTree>
    <p:extLst>
      <p:ext uri="{BB962C8B-B14F-4D97-AF65-F5344CB8AC3E}">
        <p14:creationId xmlns:p14="http://schemas.microsoft.com/office/powerpoint/2010/main" val="22946102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新留さん）お電話ください。</a:t>
            </a:r>
            <a:endParaRPr kumimoji="1" lang="en-US" altLang="ja-JP" dirty="0"/>
          </a:p>
          <a:p>
            <a:endParaRPr kumimoji="1" lang="en-US" altLang="ja-JP" dirty="0"/>
          </a:p>
          <a:p>
            <a:r>
              <a:rPr kumimoji="1" lang="ja-JP" altLang="en-US" dirty="0"/>
              <a:t>「お電話ください」</a:t>
            </a:r>
          </a:p>
        </p:txBody>
      </p:sp>
      <p:sp>
        <p:nvSpPr>
          <p:cNvPr id="4" name="スライド番号プレースホルダー 3"/>
          <p:cNvSpPr>
            <a:spLocks noGrp="1"/>
          </p:cNvSpPr>
          <p:nvPr>
            <p:ph type="sldNum" sz="quarter" idx="10"/>
          </p:nvPr>
        </p:nvSpPr>
        <p:spPr/>
        <p:txBody>
          <a:bodyPr/>
          <a:lstStyle/>
          <a:p>
            <a:fld id="{AC11AB9C-7D03-4653-8BBF-C014AD5D87E5}" type="slidenum">
              <a:rPr kumimoji="1" lang="ja-JP" altLang="en-US" smtClean="0"/>
              <a:t>1</a:t>
            </a:fld>
            <a:endParaRPr kumimoji="1" lang="ja-JP" altLang="en-US"/>
          </a:p>
        </p:txBody>
      </p:sp>
    </p:spTree>
    <p:extLst>
      <p:ext uri="{BB962C8B-B14F-4D97-AF65-F5344CB8AC3E}">
        <p14:creationId xmlns:p14="http://schemas.microsoft.com/office/powerpoint/2010/main" val="1709998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2C35A38-F039-4C8C-8A77-07953E113D73}" type="datetimeFigureOut">
              <a:rPr kumimoji="1" lang="ja-JP" altLang="en-US" smtClean="0"/>
              <a:t>2025/3/4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B9DF9B-BCCB-494E-A311-D8706BE23D09}" type="slidenum">
              <a:rPr kumimoji="1" lang="ja-JP" altLang="en-US" smtClean="0"/>
              <a:t>‹#›</a:t>
            </a:fld>
            <a:endParaRPr kumimoji="1" lang="ja-JP" altLang="en-US"/>
          </a:p>
        </p:txBody>
      </p:sp>
    </p:spTree>
    <p:extLst>
      <p:ext uri="{BB962C8B-B14F-4D97-AF65-F5344CB8AC3E}">
        <p14:creationId xmlns:p14="http://schemas.microsoft.com/office/powerpoint/2010/main" val="27390215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2C35A38-F039-4C8C-8A77-07953E113D73}" type="datetimeFigureOut">
              <a:rPr kumimoji="1" lang="ja-JP" altLang="en-US" smtClean="0"/>
              <a:t>2025/3/4</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99B9DF9B-BCCB-494E-A311-D8706BE23D09}" type="slidenum">
              <a:rPr kumimoji="1" lang="ja-JP" altLang="en-US" smtClean="0"/>
              <a:t>‹#›</a:t>
            </a:fld>
            <a:endParaRPr kumimoji="1" lang="ja-JP" altLang="en-US"/>
          </a:p>
        </p:txBody>
      </p:sp>
    </p:spTree>
    <p:extLst>
      <p:ext uri="{BB962C8B-B14F-4D97-AF65-F5344CB8AC3E}">
        <p14:creationId xmlns:p14="http://schemas.microsoft.com/office/powerpoint/2010/main" val="3914658250"/>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jpe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hyperlink" Target="https://x.gd/c0Qjn" TargetMode="External"/><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横巻き 2">
            <a:extLst>
              <a:ext uri="{FF2B5EF4-FFF2-40B4-BE49-F238E27FC236}">
                <a16:creationId xmlns:a16="http://schemas.microsoft.com/office/drawing/2014/main" id="{13D9E8F1-2560-C042-9132-C5BCBFA62040}"/>
              </a:ext>
            </a:extLst>
          </p:cNvPr>
          <p:cNvSpPr/>
          <p:nvPr/>
        </p:nvSpPr>
        <p:spPr>
          <a:xfrm>
            <a:off x="35367" y="2569782"/>
            <a:ext cx="6787262" cy="1796942"/>
          </a:xfrm>
          <a:prstGeom prst="horizontalScrol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a:solidFill>
                <a:srgbClr val="FF0000"/>
              </a:solidFill>
            </a:endParaRPr>
          </a:p>
        </p:txBody>
      </p:sp>
      <p:sp>
        <p:nvSpPr>
          <p:cNvPr id="13" name="SN^Sh_Deltoid">
            <a:extLst>
              <a:ext uri="{FF2B5EF4-FFF2-40B4-BE49-F238E27FC236}">
                <a16:creationId xmlns:a16="http://schemas.microsoft.com/office/drawing/2014/main" id="{2ECE6AFB-F021-4C6C-BA69-0520F818FEFA}"/>
              </a:ext>
            </a:extLst>
          </p:cNvPr>
          <p:cNvSpPr>
            <a:spLocks noChangeAspect="1"/>
          </p:cNvSpPr>
          <p:nvPr/>
        </p:nvSpPr>
        <p:spPr>
          <a:xfrm>
            <a:off x="3197795" y="965654"/>
            <a:ext cx="7447318" cy="3405611"/>
          </a:xfrm>
          <a:custGeom>
            <a:avLst/>
            <a:gdLst>
              <a:gd name="connsiteX0" fmla="*/ 5194300 w 7505700"/>
              <a:gd name="connsiteY0" fmla="*/ 0 h 3327400"/>
              <a:gd name="connsiteX1" fmla="*/ 7505700 w 7505700"/>
              <a:gd name="connsiteY1" fmla="*/ 2273300 h 3327400"/>
              <a:gd name="connsiteX2" fmla="*/ 6756400 w 7505700"/>
              <a:gd name="connsiteY2" fmla="*/ 3327400 h 3327400"/>
              <a:gd name="connsiteX3" fmla="*/ 3530600 w 7505700"/>
              <a:gd name="connsiteY3" fmla="*/ 3111500 h 3327400"/>
              <a:gd name="connsiteX4" fmla="*/ 0 w 7505700"/>
              <a:gd name="connsiteY4" fmla="*/ 2311400 h 3327400"/>
              <a:gd name="connsiteX5" fmla="*/ 2387600 w 7505700"/>
              <a:gd name="connsiteY5" fmla="*/ 635000 h 3327400"/>
              <a:gd name="connsiteX6" fmla="*/ 5194300 w 7505700"/>
              <a:gd name="connsiteY6" fmla="*/ 0 h 3327400"/>
              <a:gd name="connsiteX0" fmla="*/ 5194300 w 7505700"/>
              <a:gd name="connsiteY0" fmla="*/ 0 h 3327400"/>
              <a:gd name="connsiteX1" fmla="*/ 7505700 w 7505700"/>
              <a:gd name="connsiteY1" fmla="*/ 2273300 h 3327400"/>
              <a:gd name="connsiteX2" fmla="*/ 6756400 w 7505700"/>
              <a:gd name="connsiteY2" fmla="*/ 3327400 h 3327400"/>
              <a:gd name="connsiteX3" fmla="*/ 3530600 w 7505700"/>
              <a:gd name="connsiteY3" fmla="*/ 3111500 h 3327400"/>
              <a:gd name="connsiteX4" fmla="*/ 0 w 7505700"/>
              <a:gd name="connsiteY4" fmla="*/ 2311400 h 3327400"/>
              <a:gd name="connsiteX5" fmla="*/ 2387600 w 7505700"/>
              <a:gd name="connsiteY5" fmla="*/ 635000 h 3327400"/>
              <a:gd name="connsiteX6" fmla="*/ 5194300 w 7505700"/>
              <a:gd name="connsiteY6" fmla="*/ 0 h 3327400"/>
              <a:gd name="connsiteX0" fmla="*/ 5194300 w 7592506"/>
              <a:gd name="connsiteY0" fmla="*/ 0 h 3327400"/>
              <a:gd name="connsiteX1" fmla="*/ 7505700 w 7592506"/>
              <a:gd name="connsiteY1" fmla="*/ 2273300 h 3327400"/>
              <a:gd name="connsiteX2" fmla="*/ 6756400 w 7592506"/>
              <a:gd name="connsiteY2" fmla="*/ 3327400 h 3327400"/>
              <a:gd name="connsiteX3" fmla="*/ 3530600 w 7592506"/>
              <a:gd name="connsiteY3" fmla="*/ 3111500 h 3327400"/>
              <a:gd name="connsiteX4" fmla="*/ 0 w 7592506"/>
              <a:gd name="connsiteY4" fmla="*/ 2311400 h 3327400"/>
              <a:gd name="connsiteX5" fmla="*/ 2387600 w 7592506"/>
              <a:gd name="connsiteY5" fmla="*/ 635000 h 3327400"/>
              <a:gd name="connsiteX6" fmla="*/ 5194300 w 7592506"/>
              <a:gd name="connsiteY6" fmla="*/ 0 h 3327400"/>
              <a:gd name="connsiteX0" fmla="*/ 5194300 w 7592506"/>
              <a:gd name="connsiteY0" fmla="*/ 0 h 3327400"/>
              <a:gd name="connsiteX1" fmla="*/ 7505700 w 7592506"/>
              <a:gd name="connsiteY1" fmla="*/ 2273300 h 3327400"/>
              <a:gd name="connsiteX2" fmla="*/ 6756400 w 7592506"/>
              <a:gd name="connsiteY2" fmla="*/ 3327400 h 3327400"/>
              <a:gd name="connsiteX3" fmla="*/ 3530600 w 7592506"/>
              <a:gd name="connsiteY3" fmla="*/ 3111500 h 3327400"/>
              <a:gd name="connsiteX4" fmla="*/ 0 w 7592506"/>
              <a:gd name="connsiteY4" fmla="*/ 2311400 h 3327400"/>
              <a:gd name="connsiteX5" fmla="*/ 2387600 w 7592506"/>
              <a:gd name="connsiteY5" fmla="*/ 635000 h 3327400"/>
              <a:gd name="connsiteX6" fmla="*/ 5194300 w 7592506"/>
              <a:gd name="connsiteY6" fmla="*/ 0 h 3327400"/>
              <a:gd name="connsiteX0" fmla="*/ 5194300 w 7592506"/>
              <a:gd name="connsiteY0" fmla="*/ 0 h 3327400"/>
              <a:gd name="connsiteX1" fmla="*/ 7505700 w 7592506"/>
              <a:gd name="connsiteY1" fmla="*/ 2273300 h 3327400"/>
              <a:gd name="connsiteX2" fmla="*/ 6756400 w 7592506"/>
              <a:gd name="connsiteY2" fmla="*/ 3327400 h 3327400"/>
              <a:gd name="connsiteX3" fmla="*/ 3530600 w 7592506"/>
              <a:gd name="connsiteY3" fmla="*/ 3111500 h 3327400"/>
              <a:gd name="connsiteX4" fmla="*/ 0 w 7592506"/>
              <a:gd name="connsiteY4" fmla="*/ 2311400 h 3327400"/>
              <a:gd name="connsiteX5" fmla="*/ 2387600 w 7592506"/>
              <a:gd name="connsiteY5" fmla="*/ 635000 h 3327400"/>
              <a:gd name="connsiteX6" fmla="*/ 5194300 w 7592506"/>
              <a:gd name="connsiteY6" fmla="*/ 0 h 3327400"/>
              <a:gd name="connsiteX0" fmla="*/ 5194300 w 7592506"/>
              <a:gd name="connsiteY0" fmla="*/ 0 h 3327400"/>
              <a:gd name="connsiteX1" fmla="*/ 7505700 w 7592506"/>
              <a:gd name="connsiteY1" fmla="*/ 2273300 h 3327400"/>
              <a:gd name="connsiteX2" fmla="*/ 6756400 w 7592506"/>
              <a:gd name="connsiteY2" fmla="*/ 3327400 h 3327400"/>
              <a:gd name="connsiteX3" fmla="*/ 3530600 w 7592506"/>
              <a:gd name="connsiteY3" fmla="*/ 3111500 h 3327400"/>
              <a:gd name="connsiteX4" fmla="*/ 0 w 7592506"/>
              <a:gd name="connsiteY4" fmla="*/ 2311400 h 3327400"/>
              <a:gd name="connsiteX5" fmla="*/ 2387600 w 7592506"/>
              <a:gd name="connsiteY5" fmla="*/ 635000 h 3327400"/>
              <a:gd name="connsiteX6" fmla="*/ 5194300 w 7592506"/>
              <a:gd name="connsiteY6" fmla="*/ 0 h 3327400"/>
              <a:gd name="connsiteX0" fmla="*/ 5194300 w 7667030"/>
              <a:gd name="connsiteY0" fmla="*/ 0 h 3333557"/>
              <a:gd name="connsiteX1" fmla="*/ 7505700 w 7667030"/>
              <a:gd name="connsiteY1" fmla="*/ 2273300 h 3333557"/>
              <a:gd name="connsiteX2" fmla="*/ 6756400 w 7667030"/>
              <a:gd name="connsiteY2" fmla="*/ 3327400 h 3333557"/>
              <a:gd name="connsiteX3" fmla="*/ 3530600 w 7667030"/>
              <a:gd name="connsiteY3" fmla="*/ 3111500 h 3333557"/>
              <a:gd name="connsiteX4" fmla="*/ 0 w 7667030"/>
              <a:gd name="connsiteY4" fmla="*/ 2311400 h 3333557"/>
              <a:gd name="connsiteX5" fmla="*/ 2387600 w 7667030"/>
              <a:gd name="connsiteY5" fmla="*/ 635000 h 3333557"/>
              <a:gd name="connsiteX6" fmla="*/ 5194300 w 7667030"/>
              <a:gd name="connsiteY6" fmla="*/ 0 h 3333557"/>
              <a:gd name="connsiteX0" fmla="*/ 5194300 w 7667030"/>
              <a:gd name="connsiteY0" fmla="*/ 0 h 3333557"/>
              <a:gd name="connsiteX1" fmla="*/ 7505700 w 7667030"/>
              <a:gd name="connsiteY1" fmla="*/ 2273300 h 3333557"/>
              <a:gd name="connsiteX2" fmla="*/ 6756400 w 7667030"/>
              <a:gd name="connsiteY2" fmla="*/ 3327400 h 3333557"/>
              <a:gd name="connsiteX3" fmla="*/ 3530600 w 7667030"/>
              <a:gd name="connsiteY3" fmla="*/ 3111500 h 3333557"/>
              <a:gd name="connsiteX4" fmla="*/ 0 w 7667030"/>
              <a:gd name="connsiteY4" fmla="*/ 2311400 h 3333557"/>
              <a:gd name="connsiteX5" fmla="*/ 2387600 w 7667030"/>
              <a:gd name="connsiteY5" fmla="*/ 635000 h 3333557"/>
              <a:gd name="connsiteX6" fmla="*/ 5194300 w 7667030"/>
              <a:gd name="connsiteY6" fmla="*/ 0 h 3333557"/>
              <a:gd name="connsiteX0" fmla="*/ 5194300 w 7667030"/>
              <a:gd name="connsiteY0" fmla="*/ 0 h 3333557"/>
              <a:gd name="connsiteX1" fmla="*/ 7505700 w 7667030"/>
              <a:gd name="connsiteY1" fmla="*/ 2273300 h 3333557"/>
              <a:gd name="connsiteX2" fmla="*/ 6756400 w 7667030"/>
              <a:gd name="connsiteY2" fmla="*/ 3327400 h 3333557"/>
              <a:gd name="connsiteX3" fmla="*/ 3530600 w 7667030"/>
              <a:gd name="connsiteY3" fmla="*/ 3111500 h 3333557"/>
              <a:gd name="connsiteX4" fmla="*/ 0 w 7667030"/>
              <a:gd name="connsiteY4" fmla="*/ 2311400 h 3333557"/>
              <a:gd name="connsiteX5" fmla="*/ 2387600 w 7667030"/>
              <a:gd name="connsiteY5" fmla="*/ 635000 h 3333557"/>
              <a:gd name="connsiteX6" fmla="*/ 5194300 w 7667030"/>
              <a:gd name="connsiteY6" fmla="*/ 0 h 3333557"/>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194300 w 7667030"/>
              <a:gd name="connsiteY0" fmla="*/ 75871 h 3409428"/>
              <a:gd name="connsiteX1" fmla="*/ 7505700 w 7667030"/>
              <a:gd name="connsiteY1" fmla="*/ 2349171 h 3409428"/>
              <a:gd name="connsiteX2" fmla="*/ 6756400 w 7667030"/>
              <a:gd name="connsiteY2" fmla="*/ 3403271 h 3409428"/>
              <a:gd name="connsiteX3" fmla="*/ 3530600 w 7667030"/>
              <a:gd name="connsiteY3" fmla="*/ 3187371 h 3409428"/>
              <a:gd name="connsiteX4" fmla="*/ 0 w 7667030"/>
              <a:gd name="connsiteY4" fmla="*/ 2387271 h 3409428"/>
              <a:gd name="connsiteX5" fmla="*/ 2387600 w 7667030"/>
              <a:gd name="connsiteY5" fmla="*/ 710871 h 3409428"/>
              <a:gd name="connsiteX6" fmla="*/ 5194300 w 7667030"/>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75871 h 3409428"/>
              <a:gd name="connsiteX1" fmla="*/ 7631373 w 7792703"/>
              <a:gd name="connsiteY1" fmla="*/ 2349171 h 3409428"/>
              <a:gd name="connsiteX2" fmla="*/ 6882073 w 7792703"/>
              <a:gd name="connsiteY2" fmla="*/ 3403271 h 3409428"/>
              <a:gd name="connsiteX3" fmla="*/ 3656273 w 7792703"/>
              <a:gd name="connsiteY3" fmla="*/ 3187371 h 3409428"/>
              <a:gd name="connsiteX4" fmla="*/ 125673 w 7792703"/>
              <a:gd name="connsiteY4" fmla="*/ 2387271 h 3409428"/>
              <a:gd name="connsiteX5" fmla="*/ 2513273 w 7792703"/>
              <a:gd name="connsiteY5" fmla="*/ 710871 h 3409428"/>
              <a:gd name="connsiteX6" fmla="*/ 5319973 w 7792703"/>
              <a:gd name="connsiteY6" fmla="*/ 75871 h 3409428"/>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194300 w 7667030"/>
              <a:gd name="connsiteY0" fmla="*/ 75872 h 3409429"/>
              <a:gd name="connsiteX1" fmla="*/ 7505700 w 7667030"/>
              <a:gd name="connsiteY1" fmla="*/ 2349172 h 3409429"/>
              <a:gd name="connsiteX2" fmla="*/ 6756400 w 7667030"/>
              <a:gd name="connsiteY2" fmla="*/ 3403272 h 3409429"/>
              <a:gd name="connsiteX3" fmla="*/ 3530600 w 7667030"/>
              <a:gd name="connsiteY3" fmla="*/ 3187372 h 3409429"/>
              <a:gd name="connsiteX4" fmla="*/ 0 w 7667030"/>
              <a:gd name="connsiteY4" fmla="*/ 2387272 h 3409429"/>
              <a:gd name="connsiteX5" fmla="*/ 2387600 w 7667030"/>
              <a:gd name="connsiteY5" fmla="*/ 710872 h 3409429"/>
              <a:gd name="connsiteX6" fmla="*/ 5194300 w 7667030"/>
              <a:gd name="connsiteY6" fmla="*/ 75872 h 3409429"/>
              <a:gd name="connsiteX0" fmla="*/ 5194300 w 7667030"/>
              <a:gd name="connsiteY0" fmla="*/ 75872 h 3409429"/>
              <a:gd name="connsiteX1" fmla="*/ 7505700 w 7667030"/>
              <a:gd name="connsiteY1" fmla="*/ 2349172 h 3409429"/>
              <a:gd name="connsiteX2" fmla="*/ 6756400 w 7667030"/>
              <a:gd name="connsiteY2" fmla="*/ 3403272 h 3409429"/>
              <a:gd name="connsiteX3" fmla="*/ 3530600 w 7667030"/>
              <a:gd name="connsiteY3" fmla="*/ 3187372 h 3409429"/>
              <a:gd name="connsiteX4" fmla="*/ 0 w 7667030"/>
              <a:gd name="connsiteY4" fmla="*/ 2387272 h 3409429"/>
              <a:gd name="connsiteX5" fmla="*/ 2387600 w 7667030"/>
              <a:gd name="connsiteY5" fmla="*/ 710872 h 3409429"/>
              <a:gd name="connsiteX6" fmla="*/ 5194300 w 7667030"/>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194300 w 7667030"/>
              <a:gd name="connsiteY0" fmla="*/ 75872 h 3409429"/>
              <a:gd name="connsiteX1" fmla="*/ 7505700 w 7667030"/>
              <a:gd name="connsiteY1" fmla="*/ 2349172 h 3409429"/>
              <a:gd name="connsiteX2" fmla="*/ 6756400 w 7667030"/>
              <a:gd name="connsiteY2" fmla="*/ 3403272 h 3409429"/>
              <a:gd name="connsiteX3" fmla="*/ 3530600 w 7667030"/>
              <a:gd name="connsiteY3" fmla="*/ 3187372 h 3409429"/>
              <a:gd name="connsiteX4" fmla="*/ 0 w 7667030"/>
              <a:gd name="connsiteY4" fmla="*/ 2387272 h 3409429"/>
              <a:gd name="connsiteX5" fmla="*/ 2387600 w 7667030"/>
              <a:gd name="connsiteY5" fmla="*/ 710872 h 3409429"/>
              <a:gd name="connsiteX6" fmla="*/ 5194300 w 7667030"/>
              <a:gd name="connsiteY6" fmla="*/ 75872 h 3409429"/>
              <a:gd name="connsiteX0" fmla="*/ 5194300 w 7667030"/>
              <a:gd name="connsiteY0" fmla="*/ 75872 h 3409429"/>
              <a:gd name="connsiteX1" fmla="*/ 7505700 w 7667030"/>
              <a:gd name="connsiteY1" fmla="*/ 2349172 h 3409429"/>
              <a:gd name="connsiteX2" fmla="*/ 6756400 w 7667030"/>
              <a:gd name="connsiteY2" fmla="*/ 3403272 h 3409429"/>
              <a:gd name="connsiteX3" fmla="*/ 3530600 w 7667030"/>
              <a:gd name="connsiteY3" fmla="*/ 3187372 h 3409429"/>
              <a:gd name="connsiteX4" fmla="*/ 0 w 7667030"/>
              <a:gd name="connsiteY4" fmla="*/ 2387272 h 3409429"/>
              <a:gd name="connsiteX5" fmla="*/ 2387600 w 7667030"/>
              <a:gd name="connsiteY5" fmla="*/ 710872 h 3409429"/>
              <a:gd name="connsiteX6" fmla="*/ 5194300 w 7667030"/>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94773 h 3428330"/>
              <a:gd name="connsiteX1" fmla="*/ 7631373 w 7792703"/>
              <a:gd name="connsiteY1" fmla="*/ 2368073 h 3428330"/>
              <a:gd name="connsiteX2" fmla="*/ 6882073 w 7792703"/>
              <a:gd name="connsiteY2" fmla="*/ 3422173 h 3428330"/>
              <a:gd name="connsiteX3" fmla="*/ 3656273 w 7792703"/>
              <a:gd name="connsiteY3" fmla="*/ 3206273 h 3428330"/>
              <a:gd name="connsiteX4" fmla="*/ 125673 w 7792703"/>
              <a:gd name="connsiteY4" fmla="*/ 2406173 h 3428330"/>
              <a:gd name="connsiteX5" fmla="*/ 2513273 w 7792703"/>
              <a:gd name="connsiteY5" fmla="*/ 729773 h 3428330"/>
              <a:gd name="connsiteX6" fmla="*/ 5319973 w 7792703"/>
              <a:gd name="connsiteY6" fmla="*/ 94773 h 3428330"/>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319973 w 7792703"/>
              <a:gd name="connsiteY0" fmla="*/ 75872 h 3409429"/>
              <a:gd name="connsiteX1" fmla="*/ 7631373 w 7792703"/>
              <a:gd name="connsiteY1" fmla="*/ 2349172 h 3409429"/>
              <a:gd name="connsiteX2" fmla="*/ 6882073 w 7792703"/>
              <a:gd name="connsiteY2" fmla="*/ 3403272 h 3409429"/>
              <a:gd name="connsiteX3" fmla="*/ 3656273 w 7792703"/>
              <a:gd name="connsiteY3" fmla="*/ 3187372 h 3409429"/>
              <a:gd name="connsiteX4" fmla="*/ 125673 w 7792703"/>
              <a:gd name="connsiteY4" fmla="*/ 2387272 h 3409429"/>
              <a:gd name="connsiteX5" fmla="*/ 2513273 w 7792703"/>
              <a:gd name="connsiteY5" fmla="*/ 710872 h 3409429"/>
              <a:gd name="connsiteX6" fmla="*/ 5319973 w 7792703"/>
              <a:gd name="connsiteY6" fmla="*/ 75872 h 3409429"/>
              <a:gd name="connsiteX0" fmla="*/ 5612073 w 7771159"/>
              <a:gd name="connsiteY0" fmla="*/ 81498 h 3351457"/>
              <a:gd name="connsiteX1" fmla="*/ 7631373 w 7771159"/>
              <a:gd name="connsiteY1" fmla="*/ 2291298 h 3351457"/>
              <a:gd name="connsiteX2" fmla="*/ 6882073 w 7771159"/>
              <a:gd name="connsiteY2" fmla="*/ 3345398 h 3351457"/>
              <a:gd name="connsiteX3" fmla="*/ 3656273 w 7771159"/>
              <a:gd name="connsiteY3" fmla="*/ 3129498 h 3351457"/>
              <a:gd name="connsiteX4" fmla="*/ 125673 w 7771159"/>
              <a:gd name="connsiteY4" fmla="*/ 2329398 h 3351457"/>
              <a:gd name="connsiteX5" fmla="*/ 2513273 w 7771159"/>
              <a:gd name="connsiteY5" fmla="*/ 652998 h 3351457"/>
              <a:gd name="connsiteX6" fmla="*/ 5612073 w 7771159"/>
              <a:gd name="connsiteY6" fmla="*/ 81498 h 3351457"/>
              <a:gd name="connsiteX0" fmla="*/ 5587377 w 7746463"/>
              <a:gd name="connsiteY0" fmla="*/ 78131 h 3348090"/>
              <a:gd name="connsiteX1" fmla="*/ 7606677 w 7746463"/>
              <a:gd name="connsiteY1" fmla="*/ 2287931 h 3348090"/>
              <a:gd name="connsiteX2" fmla="*/ 6857377 w 7746463"/>
              <a:gd name="connsiteY2" fmla="*/ 3342031 h 3348090"/>
              <a:gd name="connsiteX3" fmla="*/ 3631577 w 7746463"/>
              <a:gd name="connsiteY3" fmla="*/ 3126131 h 3348090"/>
              <a:gd name="connsiteX4" fmla="*/ 126377 w 7746463"/>
              <a:gd name="connsiteY4" fmla="*/ 2122831 h 3348090"/>
              <a:gd name="connsiteX5" fmla="*/ 2488577 w 7746463"/>
              <a:gd name="connsiteY5" fmla="*/ 649631 h 3348090"/>
              <a:gd name="connsiteX6" fmla="*/ 5587377 w 7746463"/>
              <a:gd name="connsiteY6" fmla="*/ 78131 h 3348090"/>
              <a:gd name="connsiteX0" fmla="*/ 5468288 w 7627374"/>
              <a:gd name="connsiteY0" fmla="*/ 78131 h 3348090"/>
              <a:gd name="connsiteX1" fmla="*/ 7487588 w 7627374"/>
              <a:gd name="connsiteY1" fmla="*/ 2287931 h 3348090"/>
              <a:gd name="connsiteX2" fmla="*/ 6738288 w 7627374"/>
              <a:gd name="connsiteY2" fmla="*/ 3342031 h 3348090"/>
              <a:gd name="connsiteX3" fmla="*/ 3512488 w 7627374"/>
              <a:gd name="connsiteY3" fmla="*/ 3126131 h 3348090"/>
              <a:gd name="connsiteX4" fmla="*/ 7288 w 7627374"/>
              <a:gd name="connsiteY4" fmla="*/ 2122831 h 3348090"/>
              <a:gd name="connsiteX5" fmla="*/ 2369488 w 7627374"/>
              <a:gd name="connsiteY5" fmla="*/ 649631 h 3348090"/>
              <a:gd name="connsiteX6" fmla="*/ 5468288 w 7627374"/>
              <a:gd name="connsiteY6" fmla="*/ 78131 h 3348090"/>
              <a:gd name="connsiteX0" fmla="*/ 5455617 w 7614703"/>
              <a:gd name="connsiteY0" fmla="*/ 80419 h 3350378"/>
              <a:gd name="connsiteX1" fmla="*/ 7474917 w 7614703"/>
              <a:gd name="connsiteY1" fmla="*/ 2290219 h 3350378"/>
              <a:gd name="connsiteX2" fmla="*/ 6725617 w 7614703"/>
              <a:gd name="connsiteY2" fmla="*/ 3344319 h 3350378"/>
              <a:gd name="connsiteX3" fmla="*/ 3499817 w 7614703"/>
              <a:gd name="connsiteY3" fmla="*/ 3128419 h 3350378"/>
              <a:gd name="connsiteX4" fmla="*/ 7317 w 7614703"/>
              <a:gd name="connsiteY4" fmla="*/ 2264819 h 3350378"/>
              <a:gd name="connsiteX5" fmla="*/ 2356817 w 7614703"/>
              <a:gd name="connsiteY5" fmla="*/ 651919 h 3350378"/>
              <a:gd name="connsiteX6" fmla="*/ 5455617 w 7614703"/>
              <a:gd name="connsiteY6" fmla="*/ 80419 h 3350378"/>
              <a:gd name="connsiteX0" fmla="*/ 5448447 w 7607533"/>
              <a:gd name="connsiteY0" fmla="*/ 80419 h 3350378"/>
              <a:gd name="connsiteX1" fmla="*/ 7467747 w 7607533"/>
              <a:gd name="connsiteY1" fmla="*/ 2290219 h 3350378"/>
              <a:gd name="connsiteX2" fmla="*/ 6718447 w 7607533"/>
              <a:gd name="connsiteY2" fmla="*/ 3344319 h 3350378"/>
              <a:gd name="connsiteX3" fmla="*/ 3492647 w 7607533"/>
              <a:gd name="connsiteY3" fmla="*/ 3128419 h 3350378"/>
              <a:gd name="connsiteX4" fmla="*/ 147 w 7607533"/>
              <a:gd name="connsiteY4" fmla="*/ 2264819 h 3350378"/>
              <a:gd name="connsiteX5" fmla="*/ 2349647 w 7607533"/>
              <a:gd name="connsiteY5" fmla="*/ 651919 h 3350378"/>
              <a:gd name="connsiteX6" fmla="*/ 5448447 w 7607533"/>
              <a:gd name="connsiteY6" fmla="*/ 80419 h 3350378"/>
              <a:gd name="connsiteX0" fmla="*/ 5448466 w 7607552"/>
              <a:gd name="connsiteY0" fmla="*/ 88744 h 3358703"/>
              <a:gd name="connsiteX1" fmla="*/ 7467766 w 7607552"/>
              <a:gd name="connsiteY1" fmla="*/ 2298544 h 3358703"/>
              <a:gd name="connsiteX2" fmla="*/ 6718466 w 7607552"/>
              <a:gd name="connsiteY2" fmla="*/ 3352644 h 3358703"/>
              <a:gd name="connsiteX3" fmla="*/ 3492666 w 7607552"/>
              <a:gd name="connsiteY3" fmla="*/ 3136744 h 3358703"/>
              <a:gd name="connsiteX4" fmla="*/ 166 w 7607552"/>
              <a:gd name="connsiteY4" fmla="*/ 2273144 h 3358703"/>
              <a:gd name="connsiteX5" fmla="*/ 2349666 w 7607552"/>
              <a:gd name="connsiteY5" fmla="*/ 660244 h 3358703"/>
              <a:gd name="connsiteX6" fmla="*/ 5448466 w 7607552"/>
              <a:gd name="connsiteY6" fmla="*/ 88744 h 3358703"/>
              <a:gd name="connsiteX0" fmla="*/ 5464342 w 7623428"/>
              <a:gd name="connsiteY0" fmla="*/ 91287 h 3361246"/>
              <a:gd name="connsiteX1" fmla="*/ 7483642 w 7623428"/>
              <a:gd name="connsiteY1" fmla="*/ 2301087 h 3361246"/>
              <a:gd name="connsiteX2" fmla="*/ 6734342 w 7623428"/>
              <a:gd name="connsiteY2" fmla="*/ 3355187 h 3361246"/>
              <a:gd name="connsiteX3" fmla="*/ 3508542 w 7623428"/>
              <a:gd name="connsiteY3" fmla="*/ 3139287 h 3361246"/>
              <a:gd name="connsiteX4" fmla="*/ 16042 w 7623428"/>
              <a:gd name="connsiteY4" fmla="*/ 2275687 h 3361246"/>
              <a:gd name="connsiteX5" fmla="*/ 2390942 w 7623428"/>
              <a:gd name="connsiteY5" fmla="*/ 650087 h 3361246"/>
              <a:gd name="connsiteX6" fmla="*/ 5464342 w 7623428"/>
              <a:gd name="connsiteY6" fmla="*/ 91287 h 3361246"/>
              <a:gd name="connsiteX0" fmla="*/ 5464342 w 7502412"/>
              <a:gd name="connsiteY0" fmla="*/ 91287 h 3361364"/>
              <a:gd name="connsiteX1" fmla="*/ 7483642 w 7502412"/>
              <a:gd name="connsiteY1" fmla="*/ 2301087 h 3361364"/>
              <a:gd name="connsiteX2" fmla="*/ 6734342 w 7502412"/>
              <a:gd name="connsiteY2" fmla="*/ 3355187 h 3361364"/>
              <a:gd name="connsiteX3" fmla="*/ 3508542 w 7502412"/>
              <a:gd name="connsiteY3" fmla="*/ 3139287 h 3361364"/>
              <a:gd name="connsiteX4" fmla="*/ 16042 w 7502412"/>
              <a:gd name="connsiteY4" fmla="*/ 2275687 h 3361364"/>
              <a:gd name="connsiteX5" fmla="*/ 2390942 w 7502412"/>
              <a:gd name="connsiteY5" fmla="*/ 650087 h 3361364"/>
              <a:gd name="connsiteX6" fmla="*/ 5464342 w 7502412"/>
              <a:gd name="connsiteY6" fmla="*/ 91287 h 3361364"/>
              <a:gd name="connsiteX0" fmla="*/ 5464342 w 7502412"/>
              <a:gd name="connsiteY0" fmla="*/ 91287 h 3523655"/>
              <a:gd name="connsiteX1" fmla="*/ 7483642 w 7502412"/>
              <a:gd name="connsiteY1" fmla="*/ 2301087 h 3523655"/>
              <a:gd name="connsiteX2" fmla="*/ 6734342 w 7502412"/>
              <a:gd name="connsiteY2" fmla="*/ 3355187 h 3523655"/>
              <a:gd name="connsiteX3" fmla="*/ 3508542 w 7502412"/>
              <a:gd name="connsiteY3" fmla="*/ 3139287 h 3523655"/>
              <a:gd name="connsiteX4" fmla="*/ 16042 w 7502412"/>
              <a:gd name="connsiteY4" fmla="*/ 2275687 h 3523655"/>
              <a:gd name="connsiteX5" fmla="*/ 2390942 w 7502412"/>
              <a:gd name="connsiteY5" fmla="*/ 650087 h 3523655"/>
              <a:gd name="connsiteX6" fmla="*/ 5464342 w 7502412"/>
              <a:gd name="connsiteY6" fmla="*/ 91287 h 3523655"/>
              <a:gd name="connsiteX0" fmla="*/ 5464342 w 7502412"/>
              <a:gd name="connsiteY0" fmla="*/ 91287 h 3508250"/>
              <a:gd name="connsiteX1" fmla="*/ 7483642 w 7502412"/>
              <a:gd name="connsiteY1" fmla="*/ 2301087 h 3508250"/>
              <a:gd name="connsiteX2" fmla="*/ 6734342 w 7502412"/>
              <a:gd name="connsiteY2" fmla="*/ 3355187 h 3508250"/>
              <a:gd name="connsiteX3" fmla="*/ 3508542 w 7502412"/>
              <a:gd name="connsiteY3" fmla="*/ 3139287 h 3508250"/>
              <a:gd name="connsiteX4" fmla="*/ 16042 w 7502412"/>
              <a:gd name="connsiteY4" fmla="*/ 2275687 h 3508250"/>
              <a:gd name="connsiteX5" fmla="*/ 2390942 w 7502412"/>
              <a:gd name="connsiteY5" fmla="*/ 650087 h 3508250"/>
              <a:gd name="connsiteX6" fmla="*/ 5464342 w 7502412"/>
              <a:gd name="connsiteY6" fmla="*/ 91287 h 3508250"/>
              <a:gd name="connsiteX0" fmla="*/ 5464342 w 7561546"/>
              <a:gd name="connsiteY0" fmla="*/ 91287 h 3482605"/>
              <a:gd name="connsiteX1" fmla="*/ 7483642 w 7561546"/>
              <a:gd name="connsiteY1" fmla="*/ 2301087 h 3482605"/>
              <a:gd name="connsiteX2" fmla="*/ 6823242 w 7561546"/>
              <a:gd name="connsiteY2" fmla="*/ 3304387 h 3482605"/>
              <a:gd name="connsiteX3" fmla="*/ 3508542 w 7561546"/>
              <a:gd name="connsiteY3" fmla="*/ 3139287 h 3482605"/>
              <a:gd name="connsiteX4" fmla="*/ 16042 w 7561546"/>
              <a:gd name="connsiteY4" fmla="*/ 2275687 h 3482605"/>
              <a:gd name="connsiteX5" fmla="*/ 2390942 w 7561546"/>
              <a:gd name="connsiteY5" fmla="*/ 650087 h 3482605"/>
              <a:gd name="connsiteX6" fmla="*/ 5464342 w 7561546"/>
              <a:gd name="connsiteY6" fmla="*/ 91287 h 3482605"/>
              <a:gd name="connsiteX0" fmla="*/ 5464342 w 7546735"/>
              <a:gd name="connsiteY0" fmla="*/ 91287 h 3454448"/>
              <a:gd name="connsiteX1" fmla="*/ 7483642 w 7546735"/>
              <a:gd name="connsiteY1" fmla="*/ 2301087 h 3454448"/>
              <a:gd name="connsiteX2" fmla="*/ 6823242 w 7546735"/>
              <a:gd name="connsiteY2" fmla="*/ 3304387 h 3454448"/>
              <a:gd name="connsiteX3" fmla="*/ 3508542 w 7546735"/>
              <a:gd name="connsiteY3" fmla="*/ 3139287 h 3454448"/>
              <a:gd name="connsiteX4" fmla="*/ 16042 w 7546735"/>
              <a:gd name="connsiteY4" fmla="*/ 2275687 h 3454448"/>
              <a:gd name="connsiteX5" fmla="*/ 2390942 w 7546735"/>
              <a:gd name="connsiteY5" fmla="*/ 650087 h 3454448"/>
              <a:gd name="connsiteX6" fmla="*/ 5464342 w 7546735"/>
              <a:gd name="connsiteY6" fmla="*/ 91287 h 3454448"/>
              <a:gd name="connsiteX0" fmla="*/ 5464342 w 7484618"/>
              <a:gd name="connsiteY0" fmla="*/ 91287 h 3454448"/>
              <a:gd name="connsiteX1" fmla="*/ 7483642 w 7484618"/>
              <a:gd name="connsiteY1" fmla="*/ 2301087 h 3454448"/>
              <a:gd name="connsiteX2" fmla="*/ 6823242 w 7484618"/>
              <a:gd name="connsiteY2" fmla="*/ 3304387 h 3454448"/>
              <a:gd name="connsiteX3" fmla="*/ 3508542 w 7484618"/>
              <a:gd name="connsiteY3" fmla="*/ 3139287 h 3454448"/>
              <a:gd name="connsiteX4" fmla="*/ 16042 w 7484618"/>
              <a:gd name="connsiteY4" fmla="*/ 2275687 h 3454448"/>
              <a:gd name="connsiteX5" fmla="*/ 2390942 w 7484618"/>
              <a:gd name="connsiteY5" fmla="*/ 650087 h 3454448"/>
              <a:gd name="connsiteX6" fmla="*/ 5464342 w 7484618"/>
              <a:gd name="connsiteY6" fmla="*/ 91287 h 3454448"/>
              <a:gd name="connsiteX0" fmla="*/ 5450243 w 7470519"/>
              <a:gd name="connsiteY0" fmla="*/ 91287 h 3454448"/>
              <a:gd name="connsiteX1" fmla="*/ 7469543 w 7470519"/>
              <a:gd name="connsiteY1" fmla="*/ 2301087 h 3454448"/>
              <a:gd name="connsiteX2" fmla="*/ 6809143 w 7470519"/>
              <a:gd name="connsiteY2" fmla="*/ 3304387 h 3454448"/>
              <a:gd name="connsiteX3" fmla="*/ 3494443 w 7470519"/>
              <a:gd name="connsiteY3" fmla="*/ 3139287 h 3454448"/>
              <a:gd name="connsiteX4" fmla="*/ 1943 w 7470519"/>
              <a:gd name="connsiteY4" fmla="*/ 2275687 h 3454448"/>
              <a:gd name="connsiteX5" fmla="*/ 2376843 w 7470519"/>
              <a:gd name="connsiteY5" fmla="*/ 650087 h 3454448"/>
              <a:gd name="connsiteX6" fmla="*/ 5450243 w 7470519"/>
              <a:gd name="connsiteY6" fmla="*/ 91287 h 3454448"/>
              <a:gd name="connsiteX0" fmla="*/ 5450243 w 7432445"/>
              <a:gd name="connsiteY0" fmla="*/ 64002 h 3365330"/>
              <a:gd name="connsiteX1" fmla="*/ 7431443 w 7432445"/>
              <a:gd name="connsiteY1" fmla="*/ 1867402 h 3365330"/>
              <a:gd name="connsiteX2" fmla="*/ 6809143 w 7432445"/>
              <a:gd name="connsiteY2" fmla="*/ 3277102 h 3365330"/>
              <a:gd name="connsiteX3" fmla="*/ 3494443 w 7432445"/>
              <a:gd name="connsiteY3" fmla="*/ 3112002 h 3365330"/>
              <a:gd name="connsiteX4" fmla="*/ 1943 w 7432445"/>
              <a:gd name="connsiteY4" fmla="*/ 2248402 h 3365330"/>
              <a:gd name="connsiteX5" fmla="*/ 2376843 w 7432445"/>
              <a:gd name="connsiteY5" fmla="*/ 622802 h 3365330"/>
              <a:gd name="connsiteX6" fmla="*/ 5450243 w 7432445"/>
              <a:gd name="connsiteY6" fmla="*/ 64002 h 3365330"/>
              <a:gd name="connsiteX0" fmla="*/ 5450243 w 7448410"/>
              <a:gd name="connsiteY0" fmla="*/ 64002 h 3365330"/>
              <a:gd name="connsiteX1" fmla="*/ 7431443 w 7448410"/>
              <a:gd name="connsiteY1" fmla="*/ 1867402 h 3365330"/>
              <a:gd name="connsiteX2" fmla="*/ 6809143 w 7448410"/>
              <a:gd name="connsiteY2" fmla="*/ 3277102 h 3365330"/>
              <a:gd name="connsiteX3" fmla="*/ 3494443 w 7448410"/>
              <a:gd name="connsiteY3" fmla="*/ 3112002 h 3365330"/>
              <a:gd name="connsiteX4" fmla="*/ 1943 w 7448410"/>
              <a:gd name="connsiteY4" fmla="*/ 2248402 h 3365330"/>
              <a:gd name="connsiteX5" fmla="*/ 2376843 w 7448410"/>
              <a:gd name="connsiteY5" fmla="*/ 622802 h 3365330"/>
              <a:gd name="connsiteX6" fmla="*/ 5450243 w 7448410"/>
              <a:gd name="connsiteY6" fmla="*/ 64002 h 3365330"/>
              <a:gd name="connsiteX0" fmla="*/ 5450212 w 7477689"/>
              <a:gd name="connsiteY0" fmla="*/ 64002 h 3386182"/>
              <a:gd name="connsiteX1" fmla="*/ 7431412 w 7477689"/>
              <a:gd name="connsiteY1" fmla="*/ 1867402 h 3386182"/>
              <a:gd name="connsiteX2" fmla="*/ 6567812 w 7477689"/>
              <a:gd name="connsiteY2" fmla="*/ 3302502 h 3386182"/>
              <a:gd name="connsiteX3" fmla="*/ 3494412 w 7477689"/>
              <a:gd name="connsiteY3" fmla="*/ 3112002 h 3386182"/>
              <a:gd name="connsiteX4" fmla="*/ 1912 w 7477689"/>
              <a:gd name="connsiteY4" fmla="*/ 2248402 h 3386182"/>
              <a:gd name="connsiteX5" fmla="*/ 2376812 w 7477689"/>
              <a:gd name="connsiteY5" fmla="*/ 622802 h 3386182"/>
              <a:gd name="connsiteX6" fmla="*/ 5450212 w 7477689"/>
              <a:gd name="connsiteY6" fmla="*/ 64002 h 3386182"/>
              <a:gd name="connsiteX0" fmla="*/ 5450212 w 7483641"/>
              <a:gd name="connsiteY0" fmla="*/ 64002 h 3342134"/>
              <a:gd name="connsiteX1" fmla="*/ 7431412 w 7483641"/>
              <a:gd name="connsiteY1" fmla="*/ 1867402 h 3342134"/>
              <a:gd name="connsiteX2" fmla="*/ 6567812 w 7483641"/>
              <a:gd name="connsiteY2" fmla="*/ 3302502 h 3342134"/>
              <a:gd name="connsiteX3" fmla="*/ 3494412 w 7483641"/>
              <a:gd name="connsiteY3" fmla="*/ 3112002 h 3342134"/>
              <a:gd name="connsiteX4" fmla="*/ 1912 w 7483641"/>
              <a:gd name="connsiteY4" fmla="*/ 2248402 h 3342134"/>
              <a:gd name="connsiteX5" fmla="*/ 2376812 w 7483641"/>
              <a:gd name="connsiteY5" fmla="*/ 622802 h 3342134"/>
              <a:gd name="connsiteX6" fmla="*/ 5450212 w 7483641"/>
              <a:gd name="connsiteY6" fmla="*/ 64002 h 3342134"/>
              <a:gd name="connsiteX0" fmla="*/ 5450211 w 7481708"/>
              <a:gd name="connsiteY0" fmla="*/ 64002 h 3386757"/>
              <a:gd name="connsiteX1" fmla="*/ 7431411 w 7481708"/>
              <a:gd name="connsiteY1" fmla="*/ 1867402 h 3386757"/>
              <a:gd name="connsiteX2" fmla="*/ 6555111 w 7481708"/>
              <a:gd name="connsiteY2" fmla="*/ 3353302 h 3386757"/>
              <a:gd name="connsiteX3" fmla="*/ 3494411 w 7481708"/>
              <a:gd name="connsiteY3" fmla="*/ 3112002 h 3386757"/>
              <a:gd name="connsiteX4" fmla="*/ 1911 w 7481708"/>
              <a:gd name="connsiteY4" fmla="*/ 2248402 h 3386757"/>
              <a:gd name="connsiteX5" fmla="*/ 2376811 w 7481708"/>
              <a:gd name="connsiteY5" fmla="*/ 622802 h 3386757"/>
              <a:gd name="connsiteX6" fmla="*/ 5450211 w 7481708"/>
              <a:gd name="connsiteY6" fmla="*/ 64002 h 3386757"/>
              <a:gd name="connsiteX0" fmla="*/ 5450211 w 7477791"/>
              <a:gd name="connsiteY0" fmla="*/ 64002 h 3397075"/>
              <a:gd name="connsiteX1" fmla="*/ 7431411 w 7477791"/>
              <a:gd name="connsiteY1" fmla="*/ 1867402 h 3397075"/>
              <a:gd name="connsiteX2" fmla="*/ 6555111 w 7477791"/>
              <a:gd name="connsiteY2" fmla="*/ 3353302 h 3397075"/>
              <a:gd name="connsiteX3" fmla="*/ 3494411 w 7477791"/>
              <a:gd name="connsiteY3" fmla="*/ 3112002 h 3397075"/>
              <a:gd name="connsiteX4" fmla="*/ 1911 w 7477791"/>
              <a:gd name="connsiteY4" fmla="*/ 2248402 h 3397075"/>
              <a:gd name="connsiteX5" fmla="*/ 2376811 w 7477791"/>
              <a:gd name="connsiteY5" fmla="*/ 622802 h 3397075"/>
              <a:gd name="connsiteX6" fmla="*/ 5450211 w 7477791"/>
              <a:gd name="connsiteY6" fmla="*/ 64002 h 3397075"/>
              <a:gd name="connsiteX0" fmla="*/ 5450211 w 7449062"/>
              <a:gd name="connsiteY0" fmla="*/ 64002 h 3397075"/>
              <a:gd name="connsiteX1" fmla="*/ 7431411 w 7449062"/>
              <a:gd name="connsiteY1" fmla="*/ 1867402 h 3397075"/>
              <a:gd name="connsiteX2" fmla="*/ 6555111 w 7449062"/>
              <a:gd name="connsiteY2" fmla="*/ 3353302 h 3397075"/>
              <a:gd name="connsiteX3" fmla="*/ 3494411 w 7449062"/>
              <a:gd name="connsiteY3" fmla="*/ 3112002 h 3397075"/>
              <a:gd name="connsiteX4" fmla="*/ 1911 w 7449062"/>
              <a:gd name="connsiteY4" fmla="*/ 2248402 h 3397075"/>
              <a:gd name="connsiteX5" fmla="*/ 2376811 w 7449062"/>
              <a:gd name="connsiteY5" fmla="*/ 622802 h 3397075"/>
              <a:gd name="connsiteX6" fmla="*/ 5450211 w 7449062"/>
              <a:gd name="connsiteY6" fmla="*/ 64002 h 3397075"/>
              <a:gd name="connsiteX0" fmla="*/ 5450211 w 7449062"/>
              <a:gd name="connsiteY0" fmla="*/ 39608 h 3372681"/>
              <a:gd name="connsiteX1" fmla="*/ 7431411 w 7449062"/>
              <a:gd name="connsiteY1" fmla="*/ 1843008 h 3372681"/>
              <a:gd name="connsiteX2" fmla="*/ 6555111 w 7449062"/>
              <a:gd name="connsiteY2" fmla="*/ 3328908 h 3372681"/>
              <a:gd name="connsiteX3" fmla="*/ 3494411 w 7449062"/>
              <a:gd name="connsiteY3" fmla="*/ 3087608 h 3372681"/>
              <a:gd name="connsiteX4" fmla="*/ 1911 w 7449062"/>
              <a:gd name="connsiteY4" fmla="*/ 2224008 h 3372681"/>
              <a:gd name="connsiteX5" fmla="*/ 2376811 w 7449062"/>
              <a:gd name="connsiteY5" fmla="*/ 598408 h 3372681"/>
              <a:gd name="connsiteX6" fmla="*/ 5450211 w 7449062"/>
              <a:gd name="connsiteY6" fmla="*/ 39608 h 3372681"/>
              <a:gd name="connsiteX0" fmla="*/ 5448389 w 7447240"/>
              <a:gd name="connsiteY0" fmla="*/ 39608 h 3372681"/>
              <a:gd name="connsiteX1" fmla="*/ 7429589 w 7447240"/>
              <a:gd name="connsiteY1" fmla="*/ 1843008 h 3372681"/>
              <a:gd name="connsiteX2" fmla="*/ 6553289 w 7447240"/>
              <a:gd name="connsiteY2" fmla="*/ 3328908 h 3372681"/>
              <a:gd name="connsiteX3" fmla="*/ 3492589 w 7447240"/>
              <a:gd name="connsiteY3" fmla="*/ 3087608 h 3372681"/>
              <a:gd name="connsiteX4" fmla="*/ 89 w 7447240"/>
              <a:gd name="connsiteY4" fmla="*/ 2224008 h 3372681"/>
              <a:gd name="connsiteX5" fmla="*/ 2374989 w 7447240"/>
              <a:gd name="connsiteY5" fmla="*/ 598408 h 3372681"/>
              <a:gd name="connsiteX6" fmla="*/ 5448389 w 7447240"/>
              <a:gd name="connsiteY6" fmla="*/ 39608 h 3372681"/>
              <a:gd name="connsiteX0" fmla="*/ 5448389 w 7447240"/>
              <a:gd name="connsiteY0" fmla="*/ 51596 h 3384669"/>
              <a:gd name="connsiteX1" fmla="*/ 7429589 w 7447240"/>
              <a:gd name="connsiteY1" fmla="*/ 1854996 h 3384669"/>
              <a:gd name="connsiteX2" fmla="*/ 6553289 w 7447240"/>
              <a:gd name="connsiteY2" fmla="*/ 3340896 h 3384669"/>
              <a:gd name="connsiteX3" fmla="*/ 3492589 w 7447240"/>
              <a:gd name="connsiteY3" fmla="*/ 3099596 h 3384669"/>
              <a:gd name="connsiteX4" fmla="*/ 89 w 7447240"/>
              <a:gd name="connsiteY4" fmla="*/ 2235996 h 3384669"/>
              <a:gd name="connsiteX5" fmla="*/ 2374989 w 7447240"/>
              <a:gd name="connsiteY5" fmla="*/ 610396 h 3384669"/>
              <a:gd name="connsiteX6" fmla="*/ 5448389 w 7447240"/>
              <a:gd name="connsiteY6" fmla="*/ 51596 h 3384669"/>
              <a:gd name="connsiteX0" fmla="*/ 5466147 w 7464998"/>
              <a:gd name="connsiteY0" fmla="*/ 72538 h 3405611"/>
              <a:gd name="connsiteX1" fmla="*/ 7447347 w 7464998"/>
              <a:gd name="connsiteY1" fmla="*/ 1875938 h 3405611"/>
              <a:gd name="connsiteX2" fmla="*/ 6571047 w 7464998"/>
              <a:gd name="connsiteY2" fmla="*/ 3361838 h 3405611"/>
              <a:gd name="connsiteX3" fmla="*/ 3510347 w 7464998"/>
              <a:gd name="connsiteY3" fmla="*/ 3120538 h 3405611"/>
              <a:gd name="connsiteX4" fmla="*/ 17847 w 7464998"/>
              <a:gd name="connsiteY4" fmla="*/ 2256938 h 3405611"/>
              <a:gd name="connsiteX5" fmla="*/ 2354647 w 7464998"/>
              <a:gd name="connsiteY5" fmla="*/ 656738 h 3405611"/>
              <a:gd name="connsiteX6" fmla="*/ 5466147 w 7464998"/>
              <a:gd name="connsiteY6" fmla="*/ 72538 h 3405611"/>
              <a:gd name="connsiteX0" fmla="*/ 5448467 w 7447318"/>
              <a:gd name="connsiteY0" fmla="*/ 72538 h 3405611"/>
              <a:gd name="connsiteX1" fmla="*/ 7429667 w 7447318"/>
              <a:gd name="connsiteY1" fmla="*/ 1875938 h 3405611"/>
              <a:gd name="connsiteX2" fmla="*/ 6553367 w 7447318"/>
              <a:gd name="connsiteY2" fmla="*/ 3361838 h 3405611"/>
              <a:gd name="connsiteX3" fmla="*/ 3492667 w 7447318"/>
              <a:gd name="connsiteY3" fmla="*/ 3120538 h 3405611"/>
              <a:gd name="connsiteX4" fmla="*/ 167 w 7447318"/>
              <a:gd name="connsiteY4" fmla="*/ 2256938 h 3405611"/>
              <a:gd name="connsiteX5" fmla="*/ 2336967 w 7447318"/>
              <a:gd name="connsiteY5" fmla="*/ 656738 h 3405611"/>
              <a:gd name="connsiteX6" fmla="*/ 5448467 w 7447318"/>
              <a:gd name="connsiteY6" fmla="*/ 72538 h 34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7318" h="3405611">
                <a:moveTo>
                  <a:pt x="5448467" y="72538"/>
                </a:moveTo>
                <a:cubicBezTo>
                  <a:pt x="6297250" y="275738"/>
                  <a:pt x="7334417" y="1200721"/>
                  <a:pt x="7429667" y="1875938"/>
                </a:cubicBezTo>
                <a:cubicBezTo>
                  <a:pt x="7524917" y="2551155"/>
                  <a:pt x="7234933" y="3230605"/>
                  <a:pt x="6553367" y="3361838"/>
                </a:cubicBezTo>
                <a:cubicBezTo>
                  <a:pt x="5871801" y="3493071"/>
                  <a:pt x="4584867" y="3304688"/>
                  <a:pt x="3492667" y="3120538"/>
                </a:cubicBezTo>
                <a:cubicBezTo>
                  <a:pt x="2400467" y="2936388"/>
                  <a:pt x="-23116" y="2997771"/>
                  <a:pt x="167" y="2256938"/>
                </a:cubicBezTo>
                <a:cubicBezTo>
                  <a:pt x="23450" y="1516105"/>
                  <a:pt x="1213017" y="1211305"/>
                  <a:pt x="2336967" y="656738"/>
                </a:cubicBezTo>
                <a:cubicBezTo>
                  <a:pt x="3460917" y="102171"/>
                  <a:pt x="4599684" y="-130662"/>
                  <a:pt x="5448467" y="72538"/>
                </a:cubicBezTo>
                <a:close/>
              </a:path>
            </a:pathLst>
          </a:custGeom>
          <a:solidFill>
            <a:srgbClr val="78C3ED">
              <a:alpha val="1521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図 7">
            <a:extLst>
              <a:ext uri="{FF2B5EF4-FFF2-40B4-BE49-F238E27FC236}">
                <a16:creationId xmlns:a16="http://schemas.microsoft.com/office/drawing/2014/main" id="{C5C733FB-6253-4745-9B7B-E3BE93EA4C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4799" y="70131"/>
            <a:ext cx="1423507" cy="217916"/>
          </a:xfrm>
          <a:prstGeom prst="rect">
            <a:avLst/>
          </a:prstGeom>
        </p:spPr>
      </p:pic>
      <p:sp>
        <p:nvSpPr>
          <p:cNvPr id="29" name="テキスト ボックス 28">
            <a:extLst>
              <a:ext uri="{FF2B5EF4-FFF2-40B4-BE49-F238E27FC236}">
                <a16:creationId xmlns:a16="http://schemas.microsoft.com/office/drawing/2014/main" id="{2613146E-5EDC-214D-BBF1-006E33643921}"/>
              </a:ext>
            </a:extLst>
          </p:cNvPr>
          <p:cNvSpPr txBox="1"/>
          <p:nvPr/>
        </p:nvSpPr>
        <p:spPr>
          <a:xfrm>
            <a:off x="-28189" y="148051"/>
            <a:ext cx="6858000" cy="677108"/>
          </a:xfrm>
          <a:prstGeom prst="rect">
            <a:avLst/>
          </a:prstGeom>
          <a:noFill/>
        </p:spPr>
        <p:txBody>
          <a:bodyPr wrap="square" rtlCol="0">
            <a:spAutoFit/>
          </a:bodyPr>
          <a:lstStyle/>
          <a:p>
            <a:r>
              <a:rPr lang="ja-JP" altLang="en-US" sz="1400" b="1">
                <a:solidFill>
                  <a:srgbClr val="FF9E18"/>
                </a:solidFill>
                <a:latin typeface="メイリオ" panose="020B0604030504040204" pitchFamily="50" charset="-128"/>
                <a:ea typeface="メイリオ" panose="020B0604030504040204" pitchFamily="50" charset="-128"/>
              </a:rPr>
              <a:t>名古屋大学</a:t>
            </a:r>
            <a:r>
              <a:rPr lang="en-US" altLang="ja-JP" sz="1400" b="1" dirty="0">
                <a:solidFill>
                  <a:srgbClr val="FF9E18"/>
                </a:solidFill>
                <a:latin typeface="メイリオ" panose="020B0604030504040204" pitchFamily="50" charset="-128"/>
                <a:ea typeface="メイリオ" panose="020B0604030504040204" pitchFamily="50" charset="-128"/>
              </a:rPr>
              <a:t> </a:t>
            </a:r>
            <a:r>
              <a:rPr lang="ja-JP" altLang="en-US" sz="1400" b="1">
                <a:solidFill>
                  <a:srgbClr val="FF9E18"/>
                </a:solidFill>
                <a:latin typeface="メイリオ" panose="020B0604030504040204" pitchFamily="50" charset="-128"/>
                <a:ea typeface="メイリオ" panose="020B0604030504040204" pitchFamily="50" charset="-128"/>
              </a:rPr>
              <a:t>整形外科</a:t>
            </a:r>
            <a:r>
              <a:rPr lang="en-US" altLang="ja-JP" sz="1400" b="1" dirty="0">
                <a:solidFill>
                  <a:srgbClr val="FF9E18"/>
                </a:solidFill>
                <a:latin typeface="メイリオ" panose="020B0604030504040204" pitchFamily="50" charset="-128"/>
                <a:ea typeface="メイリオ" panose="020B0604030504040204" pitchFamily="50" charset="-128"/>
              </a:rPr>
              <a:t> </a:t>
            </a:r>
            <a:r>
              <a:rPr lang="ja-JP" altLang="en-US" sz="1400" b="1">
                <a:solidFill>
                  <a:srgbClr val="FF9E18"/>
                </a:solidFill>
                <a:latin typeface="メイリオ" panose="020B0604030504040204" pitchFamily="50" charset="-128"/>
                <a:ea typeface="メイリオ" panose="020B0604030504040204" pitchFamily="50" charset="-128"/>
              </a:rPr>
              <a:t>専攻医</a:t>
            </a:r>
            <a:r>
              <a:rPr lang="en-US" altLang="ja-JP" sz="1400" b="1" dirty="0">
                <a:solidFill>
                  <a:srgbClr val="FF9E18"/>
                </a:solidFill>
                <a:latin typeface="メイリオ" panose="020B0604030504040204" pitchFamily="50" charset="-128"/>
                <a:ea typeface="メイリオ" panose="020B0604030504040204" pitchFamily="50" charset="-128"/>
              </a:rPr>
              <a:t> </a:t>
            </a:r>
            <a:r>
              <a:rPr lang="ja-JP" altLang="en-US" sz="1400" b="1">
                <a:solidFill>
                  <a:srgbClr val="FF9E18"/>
                </a:solidFill>
                <a:latin typeface="メイリオ" panose="020B0604030504040204" pitchFamily="50" charset="-128"/>
                <a:ea typeface="メイリオ" panose="020B0604030504040204" pitchFamily="50" charset="-128"/>
              </a:rPr>
              <a:t>および</a:t>
            </a:r>
            <a:r>
              <a:rPr lang="en-US" altLang="ja-JP" sz="1400" b="1" dirty="0">
                <a:solidFill>
                  <a:srgbClr val="FF9E18"/>
                </a:solidFill>
                <a:latin typeface="メイリオ" panose="020B0604030504040204" pitchFamily="50" charset="-128"/>
                <a:ea typeface="メイリオ" panose="020B0604030504040204" pitchFamily="50" charset="-128"/>
              </a:rPr>
              <a:t> </a:t>
            </a:r>
            <a:r>
              <a:rPr lang="ja-JP" altLang="en-US" sz="1400" b="1">
                <a:solidFill>
                  <a:srgbClr val="FF9E18"/>
                </a:solidFill>
                <a:latin typeface="メイリオ" panose="020B0604030504040204" pitchFamily="50" charset="-128"/>
                <a:ea typeface="メイリオ" panose="020B0604030504040204" pitchFamily="50" charset="-128"/>
              </a:rPr>
              <a:t>名整会関係者の皆様</a:t>
            </a:r>
            <a:endParaRPr lang="en-US" altLang="ja-JP" sz="1400" b="1" dirty="0">
              <a:solidFill>
                <a:srgbClr val="FF9E18"/>
              </a:solidFill>
              <a:latin typeface="メイリオ" panose="020B0604030504040204" pitchFamily="50" charset="-128"/>
              <a:ea typeface="メイリオ" panose="020B0604030504040204" pitchFamily="50" charset="-128"/>
            </a:endParaRPr>
          </a:p>
          <a:p>
            <a:pPr algn="ctr"/>
            <a:r>
              <a:rPr kumimoji="1" lang="ja-JP" altLang="en-US" sz="2400" b="1" u="sng">
                <a:solidFill>
                  <a:srgbClr val="FF9E18"/>
                </a:solidFill>
                <a:latin typeface="メイリオ" panose="020B0604030504040204" pitchFamily="50" charset="-128"/>
                <a:ea typeface="メイリオ" panose="020B0604030504040204" pitchFamily="50" charset="-128"/>
              </a:rPr>
              <a:t>創傷プロフェッショナルコース</a:t>
            </a:r>
            <a:endParaRPr kumimoji="1" lang="ja-JP" altLang="en-US" sz="1400" u="sng" dirty="0"/>
          </a:p>
        </p:txBody>
      </p:sp>
      <p:sp>
        <p:nvSpPr>
          <p:cNvPr id="30" name="テキスト ボックス 29">
            <a:extLst>
              <a:ext uri="{FF2B5EF4-FFF2-40B4-BE49-F238E27FC236}">
                <a16:creationId xmlns:a16="http://schemas.microsoft.com/office/drawing/2014/main" id="{8E0D79CD-11A0-CB4A-A915-8764B4C1C060}"/>
              </a:ext>
            </a:extLst>
          </p:cNvPr>
          <p:cNvSpPr txBox="1"/>
          <p:nvPr/>
        </p:nvSpPr>
        <p:spPr>
          <a:xfrm>
            <a:off x="72956" y="794386"/>
            <a:ext cx="6655709" cy="2015936"/>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　スミス・アンド・ネフューでは、創傷の総合メーカーとして日々先生方へ最新の情報をお届けするよう心がけております。電子媒体や限られた時間での医局説明会では伝えきれない創傷のいろはを製品説明会の一環として詳しくご説明させていただきます。</a:t>
            </a:r>
          </a:p>
          <a:p>
            <a:endParaRPr kumimoji="1" lang="ja-JP" altLang="en-US" sz="5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この度、名古屋掖済会病院の太田先生と相談しお役に立てそうな</a:t>
            </a:r>
            <a:r>
              <a:rPr kumimoji="1" lang="en-US" altLang="ja-JP" sz="1000" dirty="0">
                <a:latin typeface="メイリオ" panose="020B0604030504040204" pitchFamily="50" charset="-128"/>
                <a:ea typeface="メイリオ" panose="020B0604030504040204" pitchFamily="50" charset="-128"/>
              </a:rPr>
              <a:t>4</a:t>
            </a:r>
            <a:r>
              <a:rPr kumimoji="1" lang="ja-JP" altLang="en-US" sz="1000" dirty="0">
                <a:latin typeface="メイリオ" panose="020B0604030504040204" pitchFamily="50" charset="-128"/>
                <a:ea typeface="メイリオ" panose="020B0604030504040204" pitchFamily="50" charset="-128"/>
              </a:rPr>
              <a:t>つのトピックスに関してレクチャー形式のコースを設定致しました。専攻医の先生方向けのベーシックな内容でご用意しておりますが、専攻医の先生方だけでなく、どなたでもご参加可能でございます！是非この機会に創傷管理のご理解を深めていただけますと幸いです。</a:t>
            </a:r>
          </a:p>
          <a:p>
            <a:endParaRPr kumimoji="1" lang="ja-JP" altLang="en-US" sz="5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現地参加では講義のハンドアウトバインダーのご提供や、関連製品を触っていただく機会やワークショップのご用意等のご用意があります！お時間許せば是非現地に足を運んでいただけますと幸甚に存じ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現地参加が困難な先生方は</a:t>
            </a:r>
            <a:r>
              <a:rPr kumimoji="1" lang="en" altLang="ja-JP" sz="1000" dirty="0">
                <a:latin typeface="メイリオ" panose="020B0604030504040204" pitchFamily="50" charset="-128"/>
                <a:ea typeface="メイリオ" panose="020B0604030504040204" pitchFamily="50" charset="-128"/>
              </a:rPr>
              <a:t>zoom</a:t>
            </a:r>
            <a:r>
              <a:rPr kumimoji="1" lang="ja-JP" altLang="en-US" sz="1000" dirty="0">
                <a:latin typeface="メイリオ" panose="020B0604030504040204" pitchFamily="50" charset="-128"/>
                <a:ea typeface="メイリオ" panose="020B0604030504040204" pitchFamily="50" charset="-128"/>
              </a:rPr>
              <a:t>でリモート参加も可能です。</a:t>
            </a:r>
          </a:p>
          <a:p>
            <a:endParaRPr kumimoji="1" lang="ja-JP" altLang="en-US" sz="5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先生方のご参加、心からお待ちしております。</a:t>
            </a:r>
          </a:p>
        </p:txBody>
      </p:sp>
      <p:grpSp>
        <p:nvGrpSpPr>
          <p:cNvPr id="6" name="グループ化 5">
            <a:extLst>
              <a:ext uri="{FF2B5EF4-FFF2-40B4-BE49-F238E27FC236}">
                <a16:creationId xmlns:a16="http://schemas.microsoft.com/office/drawing/2014/main" id="{EAC0F71E-3F7D-7F4B-9465-15ED038ED4E8}"/>
              </a:ext>
            </a:extLst>
          </p:cNvPr>
          <p:cNvGrpSpPr/>
          <p:nvPr/>
        </p:nvGrpSpPr>
        <p:grpSpPr>
          <a:xfrm>
            <a:off x="58606" y="4414450"/>
            <a:ext cx="6671524" cy="4818704"/>
            <a:chOff x="88940" y="2312735"/>
            <a:chExt cx="6671524" cy="3620768"/>
          </a:xfrm>
        </p:grpSpPr>
        <p:sp>
          <p:nvSpPr>
            <p:cNvPr id="9" name="角丸四角形 8">
              <a:extLst>
                <a:ext uri="{FF2B5EF4-FFF2-40B4-BE49-F238E27FC236}">
                  <a16:creationId xmlns:a16="http://schemas.microsoft.com/office/drawing/2014/main" id="{9F931B33-7B68-E1E0-4618-D2A8C8CDFD4D}"/>
                </a:ext>
              </a:extLst>
            </p:cNvPr>
            <p:cNvSpPr/>
            <p:nvPr/>
          </p:nvSpPr>
          <p:spPr>
            <a:xfrm>
              <a:off x="88940" y="2312735"/>
              <a:ext cx="6671524" cy="3513959"/>
            </a:xfrm>
            <a:prstGeom prst="roundRect">
              <a:avLst>
                <a:gd name="adj" fmla="val 4880"/>
              </a:avLst>
            </a:prstGeom>
            <a:solidFill>
              <a:sysClr val="window" lastClr="FFFFFF"/>
            </a:solidFill>
            <a:ln w="12700" cap="flat" cmpd="sng" algn="ctr">
              <a:solidFill>
                <a:srgbClr val="FF9E18"/>
              </a:solid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0" i="0" u="none" strike="noStrike" kern="0" cap="none" spc="0" normalizeH="0" baseline="0" noProof="0">
                  <a:ln>
                    <a:noFill/>
                  </a:ln>
                  <a:solidFill>
                    <a:srgbClr val="404043"/>
                  </a:solidFill>
                  <a:effectLst/>
                  <a:uLnTx/>
                  <a:uFillTx/>
                  <a:latin typeface="メイリオ" panose="020B0604030504040204" pitchFamily="50" charset="-128"/>
                  <a:ea typeface="メイリオ" panose="020B0604030504040204" pitchFamily="50" charset="-128"/>
                </a:rPr>
                <a:t> </a:t>
              </a:r>
              <a:endParaRPr kumimoji="1" lang="ja-JP" altLang="en-US" sz="1800" b="0" i="0" u="none" strike="noStrike" kern="0" cap="none" spc="0" normalizeH="0" baseline="0" noProof="0" dirty="0">
                <a:ln>
                  <a:noFill/>
                </a:ln>
                <a:solidFill>
                  <a:srgbClr val="404043"/>
                </a:solidFill>
                <a:effectLst/>
                <a:uLnTx/>
                <a:uFillTx/>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D9C8CA7B-A930-54E1-50CE-867437753D82}"/>
                </a:ext>
              </a:extLst>
            </p:cNvPr>
            <p:cNvSpPr txBox="1"/>
            <p:nvPr/>
          </p:nvSpPr>
          <p:spPr>
            <a:xfrm>
              <a:off x="103290" y="2348928"/>
              <a:ext cx="6607238" cy="3584575"/>
            </a:xfrm>
            <a:prstGeom prst="rect">
              <a:avLst/>
            </a:prstGeom>
            <a:noFill/>
          </p:spPr>
          <p:txBody>
            <a:bodyPr wrap="square" rtlCol="0">
              <a:spAutoFit/>
            </a:bodyPr>
            <a:lstStyle/>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日　程</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2025</a:t>
              </a:r>
              <a:r>
                <a:rPr kumimoji="1" lang="ja-JP" altLang="en-US" sz="1200">
                  <a:latin typeface="メイリオ" panose="020B0604030504040204" pitchFamily="50" charset="-128"/>
                  <a:ea typeface="メイリオ" panose="020B0604030504040204" pitchFamily="50" charset="-128"/>
                </a:rPr>
                <a:t>年</a:t>
              </a:r>
              <a:r>
                <a:rPr kumimoji="1" lang="en-US" altLang="ja-JP" sz="1600" b="1" dirty="0">
                  <a:latin typeface="メイリオ" panose="020B0604030504040204" pitchFamily="50" charset="-128"/>
                  <a:ea typeface="メイリオ" panose="020B0604030504040204" pitchFamily="50" charset="-128"/>
                </a:rPr>
                <a:t>3</a:t>
              </a:r>
              <a:r>
                <a:rPr kumimoji="1" lang="ja-JP" altLang="en-US" sz="1200">
                  <a:latin typeface="メイリオ" panose="020B0604030504040204" pitchFamily="50" charset="-128"/>
                  <a:ea typeface="メイリオ" panose="020B0604030504040204" pitchFamily="50" charset="-128"/>
                </a:rPr>
                <a:t>月</a:t>
              </a:r>
              <a:r>
                <a:rPr kumimoji="1" lang="en-US" altLang="ja-JP" sz="1600" b="1" dirty="0">
                  <a:latin typeface="メイリオ" panose="020B0604030504040204" pitchFamily="50" charset="-128"/>
                  <a:ea typeface="メイリオ" panose="020B0604030504040204" pitchFamily="50" charset="-128"/>
                </a:rPr>
                <a:t>29</a:t>
              </a:r>
              <a:r>
                <a:rPr kumimoji="1" lang="ja-JP" altLang="en-US" sz="1200">
                  <a:latin typeface="メイリオ" panose="020B0604030504040204" pitchFamily="50" charset="-128"/>
                  <a:ea typeface="メイリオ" panose="020B0604030504040204" pitchFamily="50" charset="-128"/>
                </a:rPr>
                <a:t>日（</a:t>
              </a:r>
              <a:r>
                <a:rPr kumimoji="1" lang="ja-JP" altLang="en-US" sz="1600" b="1">
                  <a:latin typeface="メイリオ" panose="020B0604030504040204" pitchFamily="50" charset="-128"/>
                  <a:ea typeface="メイリオ" panose="020B0604030504040204" pitchFamily="50" charset="-128"/>
                </a:rPr>
                <a:t>土</a:t>
              </a:r>
              <a:r>
                <a:rPr kumimoji="1" lang="ja-JP" altLang="en-US" sz="1200">
                  <a:latin typeface="メイリオ" panose="020B0604030504040204" pitchFamily="50" charset="-128"/>
                  <a:ea typeface="メイリオ" panose="020B0604030504040204" pitchFamily="50" charset="-128"/>
                </a:rPr>
                <a:t>）</a:t>
              </a:r>
              <a:r>
                <a:rPr kumimoji="1" lang="en-US" altLang="ja-JP" sz="1600" b="1" dirty="0">
                  <a:latin typeface="メイリオ" panose="020B0604030504040204" pitchFamily="50" charset="-128"/>
                  <a:ea typeface="メイリオ" panose="020B0604030504040204" pitchFamily="50" charset="-128"/>
                </a:rPr>
                <a:t>13:30</a:t>
              </a:r>
              <a:r>
                <a:rPr kumimoji="1" lang="en-US" altLang="ja-JP" sz="1200" dirty="0">
                  <a:latin typeface="メイリオ" panose="020B0604030504040204" pitchFamily="50" charset="-128"/>
                  <a:ea typeface="メイリオ" panose="020B0604030504040204" pitchFamily="50" charset="-128"/>
                </a:rPr>
                <a:t>〜</a:t>
              </a:r>
              <a:r>
                <a:rPr kumimoji="1" lang="en-US" altLang="ja-JP" sz="1600" b="1" dirty="0">
                  <a:latin typeface="メイリオ" panose="020B0604030504040204" pitchFamily="50" charset="-128"/>
                  <a:ea typeface="メイリオ" panose="020B0604030504040204" pitchFamily="50" charset="-128"/>
                </a:rPr>
                <a:t>18:30</a:t>
              </a:r>
              <a:endParaRPr kumimoji="1" lang="en-US" altLang="ja-JP" sz="1200" b="1" dirty="0">
                <a:solidFill>
                  <a:srgbClr val="00B0F0"/>
                </a:solidFill>
                <a:latin typeface="メイリオ" panose="020B0604030504040204" pitchFamily="50" charset="-128"/>
                <a:ea typeface="メイリオ" panose="020B0604030504040204" pitchFamily="50" charset="-128"/>
              </a:endParaRPr>
            </a:p>
            <a:p>
              <a:endParaRPr kumimoji="1" lang="en-US" altLang="ja-JP" sz="500"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プログラム</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lang="ja-JP" altLang="en-US" sz="800"/>
                <a:t>※ 進行の兼ね合いで時間が多少前後する可能性があります。あらかじめご了承くださいませ。</a:t>
              </a:r>
              <a:endParaRPr lang="en-US" altLang="ja-JP" sz="800" dirty="0"/>
            </a:p>
            <a:p>
              <a:endParaRPr kumimoji="1" lang="en-US" altLang="ja-JP" sz="500" dirty="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13:30〜13:40</a:t>
              </a:r>
              <a:r>
                <a:rPr kumimoji="1" lang="ja-JP" altLang="en-US" sz="1200">
                  <a:latin typeface="メイリオ" panose="020B0604030504040204" pitchFamily="50" charset="-128"/>
                  <a:ea typeface="メイリオ" panose="020B0604030504040204" pitchFamily="50" charset="-128"/>
                </a:rPr>
                <a:t>　</a:t>
              </a:r>
              <a:r>
                <a:rPr kumimoji="1" lang="en" altLang="ja-JP" sz="1200" dirty="0">
                  <a:latin typeface="メイリオ" panose="020B0604030504040204" pitchFamily="50" charset="-128"/>
                  <a:ea typeface="メイリオ" panose="020B0604030504040204" pitchFamily="50" charset="-128"/>
                </a:rPr>
                <a:t>Opening remarks</a:t>
              </a:r>
              <a:endParaRPr kumimoji="1" lang="en-US" altLang="ja-JP" sz="700" dirty="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13:40〜14:40</a:t>
              </a:r>
              <a:r>
                <a:rPr kumimoji="1" lang="ja-JP" altLang="en-US" sz="1200">
                  <a:latin typeface="メイリオ" panose="020B0604030504040204" pitchFamily="50" charset="-128"/>
                  <a:ea typeface="メイリオ" panose="020B0604030504040204" pitchFamily="50" charset="-128"/>
                </a:rPr>
                <a:t>　第</a:t>
              </a:r>
              <a:r>
                <a:rPr kumimoji="1" lang="en-US" altLang="ja-JP" sz="1200" dirty="0">
                  <a:latin typeface="メイリオ" panose="020B0604030504040204" pitchFamily="50" charset="-128"/>
                  <a:ea typeface="メイリオ" panose="020B0604030504040204" pitchFamily="50" charset="-128"/>
                </a:rPr>
                <a:t>1</a:t>
              </a:r>
              <a:r>
                <a:rPr kumimoji="1" lang="ja-JP" altLang="en-US" sz="1200">
                  <a:latin typeface="メイリオ" panose="020B0604030504040204" pitchFamily="50" charset="-128"/>
                  <a:ea typeface="メイリオ" panose="020B0604030504040204" pitchFamily="50" charset="-128"/>
                </a:rPr>
                <a:t>回：</a:t>
              </a:r>
              <a:r>
                <a:rPr kumimoji="1" lang="ja-JP" altLang="en-US" sz="1200" b="1" u="sng">
                  <a:solidFill>
                    <a:srgbClr val="FF9E18"/>
                  </a:solidFill>
                  <a:latin typeface="メイリオ" panose="020B0604030504040204" pitchFamily="50" charset="-128"/>
                  <a:ea typeface="メイリオ" panose="020B0604030504040204" pitchFamily="50" charset="-128"/>
                </a:rPr>
                <a:t>創傷治癒過程</a:t>
              </a:r>
              <a:r>
                <a:rPr kumimoji="1" lang="en-US" altLang="ja-JP" sz="1200" b="1" u="sng" dirty="0">
                  <a:solidFill>
                    <a:srgbClr val="FF9E18"/>
                  </a:solidFill>
                  <a:latin typeface="メイリオ" panose="020B0604030504040204" pitchFamily="50" charset="-128"/>
                  <a:ea typeface="メイリオ" panose="020B0604030504040204" pitchFamily="50" charset="-128"/>
                </a:rPr>
                <a:t>(</a:t>
              </a:r>
              <a:r>
                <a:rPr kumimoji="1" lang="en" altLang="ja-JP" sz="1200" b="1" u="sng" dirty="0">
                  <a:solidFill>
                    <a:srgbClr val="FF9E18"/>
                  </a:solidFill>
                  <a:latin typeface="メイリオ" panose="020B0604030504040204" pitchFamily="50" charset="-128"/>
                  <a:ea typeface="メイリオ" panose="020B0604030504040204" pitchFamily="50" charset="-128"/>
                </a:rPr>
                <a:t>Wound Hygiene</a:t>
              </a:r>
              <a:r>
                <a:rPr kumimoji="1" lang="en-US" altLang="ja-JP" sz="1200" b="1" u="sng" dirty="0">
                  <a:solidFill>
                    <a:srgbClr val="FF9E18"/>
                  </a:solidFill>
                  <a:latin typeface="メイリオ" panose="020B0604030504040204" pitchFamily="50" charset="-128"/>
                  <a:ea typeface="メイリオ" panose="020B0604030504040204" pitchFamily="50" charset="-128"/>
                </a:rPr>
                <a:t>)</a:t>
              </a:r>
              <a:endParaRPr kumimoji="1" lang="en-US" altLang="ja-JP" sz="700" dirty="0">
                <a:solidFill>
                  <a:srgbClr val="FF9E18"/>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14:50〜15:50</a:t>
              </a:r>
              <a:r>
                <a:rPr kumimoji="1" lang="ja-JP" altLang="en-US" sz="1200">
                  <a:latin typeface="メイリオ" panose="020B0604030504040204" pitchFamily="50" charset="-128"/>
                  <a:ea typeface="メイリオ" panose="020B0604030504040204" pitchFamily="50" charset="-128"/>
                </a:rPr>
                <a:t>　第</a:t>
              </a:r>
              <a:r>
                <a:rPr kumimoji="1" lang="en-US" altLang="ja-JP" sz="1200" dirty="0">
                  <a:latin typeface="メイリオ" panose="020B0604030504040204" pitchFamily="50" charset="-128"/>
                  <a:ea typeface="メイリオ" panose="020B0604030504040204" pitchFamily="50" charset="-128"/>
                </a:rPr>
                <a:t>2</a:t>
              </a:r>
              <a:r>
                <a:rPr kumimoji="1" lang="ja-JP" altLang="en-US" sz="1200">
                  <a:latin typeface="メイリオ" panose="020B0604030504040204" pitchFamily="50" charset="-128"/>
                  <a:ea typeface="メイリオ" panose="020B0604030504040204" pitchFamily="50" charset="-128"/>
                </a:rPr>
                <a:t>回：</a:t>
              </a:r>
              <a:r>
                <a:rPr kumimoji="1" lang="ja-JP" altLang="en-US" sz="1200" b="1" u="sng">
                  <a:solidFill>
                    <a:srgbClr val="FF9E18"/>
                  </a:solidFill>
                  <a:latin typeface="メイリオ" panose="020B0604030504040204" pitchFamily="50" charset="-128"/>
                  <a:ea typeface="メイリオ" panose="020B0604030504040204" pitchFamily="50" charset="-128"/>
                </a:rPr>
                <a:t>軟膏の選択</a:t>
              </a:r>
              <a:endParaRPr kumimoji="1" lang="en-US" altLang="ja-JP" sz="700" dirty="0">
                <a:solidFill>
                  <a:srgbClr val="FF9E18"/>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16:10〜17:10</a:t>
              </a:r>
              <a:r>
                <a:rPr kumimoji="1" lang="ja-JP" altLang="en-US" sz="1200">
                  <a:latin typeface="メイリオ" panose="020B0604030504040204" pitchFamily="50" charset="-128"/>
                  <a:ea typeface="メイリオ" panose="020B0604030504040204" pitchFamily="50" charset="-128"/>
                </a:rPr>
                <a:t>　第</a:t>
              </a:r>
              <a:r>
                <a:rPr kumimoji="1" lang="en-US" altLang="ja-JP" sz="1200" dirty="0">
                  <a:latin typeface="メイリオ" panose="020B0604030504040204" pitchFamily="50" charset="-128"/>
                  <a:ea typeface="メイリオ" panose="020B0604030504040204" pitchFamily="50" charset="-128"/>
                </a:rPr>
                <a:t>3</a:t>
              </a:r>
              <a:r>
                <a:rPr kumimoji="1" lang="ja-JP" altLang="en-US" sz="1200">
                  <a:latin typeface="メイリオ" panose="020B0604030504040204" pitchFamily="50" charset="-128"/>
                  <a:ea typeface="メイリオ" panose="020B0604030504040204" pitchFamily="50" charset="-128"/>
                </a:rPr>
                <a:t>回：</a:t>
              </a:r>
              <a:r>
                <a:rPr kumimoji="1" lang="ja-JP" altLang="en-US" sz="1200" b="1" u="sng">
                  <a:solidFill>
                    <a:srgbClr val="FF9E18"/>
                  </a:solidFill>
                  <a:latin typeface="メイリオ" panose="020B0604030504040204" pitchFamily="50" charset="-128"/>
                  <a:ea typeface="メイリオ" panose="020B0604030504040204" pitchFamily="50" charset="-128"/>
                </a:rPr>
                <a:t>創傷被覆材の使い分け</a:t>
              </a:r>
              <a:r>
                <a:rPr kumimoji="1" lang="en-US" altLang="ja-JP" sz="1200" u="sng" dirty="0">
                  <a:solidFill>
                    <a:srgbClr val="FF9E18"/>
                  </a:solidFill>
                  <a:latin typeface="メイリオ" panose="020B0604030504040204" pitchFamily="50" charset="-128"/>
                  <a:ea typeface="メイリオ" panose="020B0604030504040204" pitchFamily="50" charset="-128"/>
                </a:rPr>
                <a:t> </a:t>
              </a:r>
              <a:endParaRPr kumimoji="1" lang="en-US" altLang="ja-JP" sz="700" dirty="0">
                <a:solidFill>
                  <a:srgbClr val="FF9E18"/>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17:20〜18:20</a:t>
              </a:r>
              <a:r>
                <a:rPr kumimoji="1" lang="ja-JP" altLang="en-US" sz="1200">
                  <a:latin typeface="メイリオ" panose="020B0604030504040204" pitchFamily="50" charset="-128"/>
                  <a:ea typeface="メイリオ" panose="020B0604030504040204" pitchFamily="50" charset="-128"/>
                </a:rPr>
                <a:t>　第</a:t>
              </a:r>
              <a:r>
                <a:rPr kumimoji="1" lang="en-US" altLang="ja-JP" sz="1200" dirty="0">
                  <a:latin typeface="メイリオ" panose="020B0604030504040204" pitchFamily="50" charset="-128"/>
                  <a:ea typeface="メイリオ" panose="020B0604030504040204" pitchFamily="50" charset="-128"/>
                </a:rPr>
                <a:t>4</a:t>
              </a:r>
              <a:r>
                <a:rPr kumimoji="1" lang="ja-JP" altLang="en-US" sz="1200">
                  <a:latin typeface="メイリオ" panose="020B0604030504040204" pitchFamily="50" charset="-128"/>
                  <a:ea typeface="メイリオ" panose="020B0604030504040204" pitchFamily="50" charset="-128"/>
                </a:rPr>
                <a:t>回：</a:t>
              </a:r>
              <a:r>
                <a:rPr kumimoji="1" lang="en-US" altLang="ja-JP" sz="1200" b="1" u="sng" dirty="0">
                  <a:solidFill>
                    <a:srgbClr val="FF9E18"/>
                  </a:solidFill>
                  <a:latin typeface="メイリオ" panose="020B0604030504040204" pitchFamily="50" charset="-128"/>
                  <a:ea typeface="メイリオ" panose="020B0604030504040204" pitchFamily="50" charset="-128"/>
                </a:rPr>
                <a:t>NPWT(</a:t>
              </a:r>
              <a:r>
                <a:rPr kumimoji="1" lang="ja-JP" altLang="en-US" sz="1200" b="1" u="sng">
                  <a:solidFill>
                    <a:srgbClr val="FF9E18"/>
                  </a:solidFill>
                  <a:latin typeface="メイリオ" panose="020B0604030504040204" pitchFamily="50" charset="-128"/>
                  <a:ea typeface="メイリオ" panose="020B0604030504040204" pitchFamily="50" charset="-128"/>
                </a:rPr>
                <a:t>局所陰圧閉鎖療法</a:t>
              </a:r>
              <a:r>
                <a:rPr kumimoji="1" lang="en-US" altLang="ja-JP" sz="1200" b="1" u="sng" dirty="0">
                  <a:solidFill>
                    <a:srgbClr val="FF9E18"/>
                  </a:solidFill>
                  <a:latin typeface="メイリオ" panose="020B0604030504040204" pitchFamily="50" charset="-128"/>
                  <a:ea typeface="メイリオ" panose="020B0604030504040204" pitchFamily="50" charset="-128"/>
                </a:rPr>
                <a:t>)</a:t>
              </a:r>
              <a:endParaRPr kumimoji="1" lang="en-US" altLang="ja-JP" sz="700" dirty="0">
                <a:solidFill>
                  <a:srgbClr val="FF9E18"/>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18:20〜18:30</a:t>
              </a:r>
              <a:r>
                <a:rPr kumimoji="1" lang="ja-JP" altLang="en-US" sz="1200">
                  <a:latin typeface="メイリオ" panose="020B0604030504040204" pitchFamily="50" charset="-128"/>
                  <a:ea typeface="メイリオ" panose="020B0604030504040204" pitchFamily="50" charset="-128"/>
                </a:rPr>
                <a:t>　</a:t>
              </a:r>
              <a:r>
                <a:rPr kumimoji="1" lang="en" altLang="ja-JP" sz="1200" dirty="0">
                  <a:latin typeface="メイリオ" panose="020B0604030504040204" pitchFamily="50" charset="-128"/>
                  <a:ea typeface="メイリオ" panose="020B0604030504040204" pitchFamily="50" charset="-128"/>
                </a:rPr>
                <a:t>Closing remarks</a:t>
              </a:r>
            </a:p>
            <a:p>
              <a:endParaRPr kumimoji="1" lang="en" altLang="ja-JP" sz="500" b="1" u="sng" dirty="0">
                <a:solidFill>
                  <a:srgbClr val="00B05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司　会</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a:latin typeface="メイリオ" panose="020B0604030504040204" pitchFamily="50" charset="-128"/>
                  <a:ea typeface="メイリオ" panose="020B0604030504040204" pitchFamily="50" charset="-128"/>
                </a:rPr>
                <a:t>太田</a:t>
              </a:r>
              <a:r>
                <a:rPr kumimoji="1" lang="en-US" altLang="ja-JP" sz="1200" dirty="0">
                  <a:latin typeface="メイリオ" panose="020B0604030504040204" pitchFamily="50" charset="-128"/>
                  <a:ea typeface="メイリオ" panose="020B0604030504040204" pitchFamily="50" charset="-128"/>
                </a:rPr>
                <a:t> </a:t>
              </a:r>
              <a:r>
                <a:rPr kumimoji="1" lang="ja-JP" altLang="en-US" sz="1200">
                  <a:latin typeface="メイリオ" panose="020B0604030504040204" pitchFamily="50" charset="-128"/>
                  <a:ea typeface="メイリオ" panose="020B0604030504040204" pitchFamily="50" charset="-128"/>
                </a:rPr>
                <a:t>英之</a:t>
              </a:r>
              <a:r>
                <a:rPr kumimoji="1" lang="en-US" altLang="ja-JP" sz="1200" dirty="0">
                  <a:latin typeface="メイリオ" panose="020B0604030504040204" pitchFamily="50" charset="-128"/>
                  <a:ea typeface="メイリオ" panose="020B0604030504040204" pitchFamily="50" charset="-128"/>
                </a:rPr>
                <a:t> </a:t>
              </a:r>
              <a:r>
                <a:rPr kumimoji="1" lang="ja-JP" altLang="en-US" sz="1200">
                  <a:latin typeface="メイリオ" panose="020B0604030504040204" pitchFamily="50" charset="-128"/>
                  <a:ea typeface="メイリオ" panose="020B0604030504040204" pitchFamily="50" charset="-128"/>
                </a:rPr>
                <a:t>先生</a:t>
              </a:r>
              <a:r>
                <a:rPr kumimoji="1" lang="ja-JP" altLang="en-US" sz="800">
                  <a:latin typeface="メイリオ" panose="020B0604030504040204" pitchFamily="50" charset="-128"/>
                  <a:ea typeface="メイリオ" panose="020B0604030504040204" pitchFamily="50" charset="-128"/>
                </a:rPr>
                <a:t>（名古屋掖済会病院 整形外科 部長 </a:t>
              </a:r>
              <a:r>
                <a:rPr kumimoji="1" lang="en-US" altLang="ja-JP" sz="800" dirty="0">
                  <a:latin typeface="メイリオ" panose="020B0604030504040204" pitchFamily="50" charset="-128"/>
                  <a:ea typeface="メイリオ" panose="020B0604030504040204" pitchFamily="50" charset="-128"/>
                </a:rPr>
                <a:t>/ </a:t>
              </a:r>
              <a:r>
                <a:rPr kumimoji="1" lang="ja-JP" altLang="en-US" sz="800">
                  <a:latin typeface="メイリオ" panose="020B0604030504040204" pitchFamily="50" charset="-128"/>
                  <a:ea typeface="メイリオ" panose="020B0604030504040204" pitchFamily="50" charset="-128"/>
                </a:rPr>
                <a:t>手外科・マイクロサージャリーセンター 部長・センター長）</a:t>
              </a:r>
              <a:endParaRPr kumimoji="1" lang="en-US" altLang="ja-JP" sz="700" dirty="0">
                <a:latin typeface="メイリオ" panose="020B0604030504040204" pitchFamily="50" charset="-128"/>
                <a:ea typeface="メイリオ" panose="020B0604030504040204" pitchFamily="50" charset="-128"/>
              </a:endParaRPr>
            </a:p>
            <a:p>
              <a:endParaRPr kumimoji="1" lang="en-US" altLang="ja-JP" sz="300" b="1"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講　師</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a:latin typeface="メイリオ" panose="020B0604030504040204" pitchFamily="50" charset="-128"/>
                  <a:ea typeface="メイリオ" panose="020B0604030504040204" pitchFamily="50" charset="-128"/>
                </a:rPr>
                <a:t>高坂 仁美</a:t>
              </a:r>
              <a:r>
                <a:rPr kumimoji="1" lang="ja-JP" altLang="en-US" sz="800">
                  <a:latin typeface="メイリオ" panose="020B0604030504040204" pitchFamily="50" charset="-128"/>
                  <a:ea typeface="メイリオ" panose="020B0604030504040204" pitchFamily="50" charset="-128"/>
                </a:rPr>
                <a:t>（スミス・アンド・ネフュー：創傷担当看護師）</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300" dirty="0">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形　式</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a:latin typeface="メイリオ" panose="020B0604030504040204" pitchFamily="50" charset="-128"/>
                  <a:ea typeface="メイリオ" panose="020B0604030504040204" pitchFamily="50" charset="-128"/>
                </a:rPr>
                <a:t>現地</a:t>
              </a:r>
              <a:r>
                <a:rPr kumimoji="1" lang="en-US" altLang="ja-JP" sz="1200" dirty="0">
                  <a:latin typeface="メイリオ" panose="020B0604030504040204" pitchFamily="50" charset="-128"/>
                  <a:ea typeface="メイリオ" panose="020B0604030504040204" pitchFamily="50" charset="-128"/>
                </a:rPr>
                <a:t> or zoom</a:t>
              </a:r>
              <a:r>
                <a:rPr kumimoji="1" lang="ja-JP" altLang="en-US" sz="1200">
                  <a:latin typeface="メイリオ" panose="020B0604030504040204" pitchFamily="50" charset="-128"/>
                  <a:ea typeface="メイリオ" panose="020B0604030504040204" pitchFamily="50" charset="-128"/>
                </a:rPr>
                <a:t>（ハイブリット形式）</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300" b="1"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参加費</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a:latin typeface="メイリオ" panose="020B0604030504040204" pitchFamily="50" charset="-128"/>
                  <a:ea typeface="メイリオ" panose="020B0604030504040204" pitchFamily="50" charset="-128"/>
                </a:rPr>
                <a:t>無料</a:t>
              </a:r>
              <a:endParaRPr kumimoji="1" lang="en-US" altLang="ja-JP" sz="300" dirty="0">
                <a:latin typeface="メイリオ" panose="020B0604030504040204" pitchFamily="50" charset="-128"/>
                <a:ea typeface="メイリオ" panose="020B0604030504040204" pitchFamily="50" charset="-128"/>
              </a:endParaRPr>
            </a:p>
            <a:p>
              <a:endParaRPr kumimoji="1" lang="en-US" altLang="ja-JP" sz="300" dirty="0">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場　所</a:t>
              </a:r>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a:latin typeface="メイリオ" panose="020B0604030504040204" pitchFamily="50" charset="-128"/>
                  <a:ea typeface="メイリオ" panose="020B0604030504040204" pitchFamily="50" charset="-128"/>
                </a:rPr>
                <a:t>名古屋掖済会病院 救命救急センター </a:t>
              </a:r>
              <a:r>
                <a:rPr kumimoji="1" lang="en-US" altLang="ja-JP" sz="1200" dirty="0">
                  <a:latin typeface="メイリオ" panose="020B0604030504040204" pitchFamily="50" charset="-128"/>
                  <a:ea typeface="メイリオ" panose="020B0604030504040204" pitchFamily="50" charset="-128"/>
                </a:rPr>
                <a:t>4</a:t>
              </a:r>
              <a:r>
                <a:rPr kumimoji="1" lang="en" altLang="ja-JP" sz="1200" dirty="0">
                  <a:latin typeface="メイリオ" panose="020B0604030504040204" pitchFamily="50" charset="-128"/>
                  <a:ea typeface="メイリオ" panose="020B0604030504040204" pitchFamily="50" charset="-128"/>
                </a:rPr>
                <a:t>F</a:t>
              </a:r>
              <a:endParaRPr kumimoji="1" lang="en" altLang="ja-JP" sz="300" dirty="0">
                <a:latin typeface="メイリオ" panose="020B0604030504040204" pitchFamily="50" charset="-128"/>
                <a:ea typeface="メイリオ" panose="020B0604030504040204" pitchFamily="50" charset="-128"/>
              </a:endParaRPr>
            </a:p>
            <a:p>
              <a:endParaRPr kumimoji="1" lang="en-US" altLang="ja-JP" sz="300"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【Access】</a:t>
              </a:r>
              <a:r>
                <a:rPr kumimoji="1" lang="ja-JP" altLang="en-US" sz="1200">
                  <a:latin typeface="メイリオ" panose="020B0604030504040204" pitchFamily="50" charset="-128"/>
                  <a:ea typeface="メイリオ" panose="020B0604030504040204" pitchFamily="50" charset="-128"/>
                </a:rPr>
                <a:t>右</a:t>
              </a:r>
              <a:r>
                <a:rPr kumimoji="1" lang="en" altLang="ja-JP" sz="1200" dirty="0">
                  <a:latin typeface="メイリオ" panose="020B0604030504040204" pitchFamily="50" charset="-128"/>
                  <a:ea typeface="メイリオ" panose="020B0604030504040204" pitchFamily="50" charset="-128"/>
                </a:rPr>
                <a:t>QR</a:t>
              </a:r>
              <a:r>
                <a:rPr kumimoji="1" lang="ja-JP" altLang="en-US" sz="1200">
                  <a:latin typeface="メイリオ" panose="020B0604030504040204" pitchFamily="50" charset="-128"/>
                  <a:ea typeface="メイリオ" panose="020B0604030504040204" pitchFamily="50" charset="-128"/>
                </a:rPr>
                <a:t>参照（名古屋掖済会病院</a:t>
              </a:r>
              <a:r>
                <a:rPr kumimoji="1" lang="en" altLang="ja-JP" sz="1200" dirty="0">
                  <a:latin typeface="メイリオ" panose="020B0604030504040204" pitchFamily="50" charset="-128"/>
                  <a:ea typeface="メイリオ" panose="020B0604030504040204" pitchFamily="50" charset="-128"/>
                </a:rPr>
                <a:t>HP</a:t>
              </a:r>
              <a:r>
                <a:rPr kumimoji="1" lang="ja-JP" altLang="en-US" sz="1200">
                  <a:latin typeface="メイリオ" panose="020B0604030504040204" pitchFamily="50" charset="-128"/>
                  <a:ea typeface="メイリオ" panose="020B0604030504040204" pitchFamily="50" charset="-128"/>
                </a:rPr>
                <a:t>より</a:t>
              </a:r>
              <a:r>
                <a:rPr kumimoji="1" lang="ja-JP" altLang="en" sz="1200">
                  <a:latin typeface="メイリオ" panose="020B0604030504040204" pitchFamily="50" charset="-128"/>
                  <a:ea typeface="メイリオ" panose="020B0604030504040204" pitchFamily="50" charset="-128"/>
                </a:rPr>
                <a:t>）</a:t>
              </a:r>
              <a:endParaRPr kumimoji="1" lang="en-US" altLang="ja-JP" sz="1200" dirty="0">
                <a:latin typeface="メイリオ" panose="020B0604030504040204" pitchFamily="50" charset="-128"/>
                <a:ea typeface="メイリオ" panose="020B0604030504040204" pitchFamily="50" charset="-128"/>
              </a:endParaRPr>
            </a:p>
            <a:p>
              <a:r>
                <a:rPr kumimoji="1" lang="ja-JP" altLang="en-US" sz="800">
                  <a:latin typeface="メイリオ" panose="020B0604030504040204" pitchFamily="50" charset="-128"/>
                  <a:ea typeface="メイリオ" panose="020B0604030504040204" pitchFamily="50" charset="-128"/>
                </a:rPr>
                <a:t>　　　　　　　　</a:t>
              </a:r>
              <a:r>
                <a:rPr kumimoji="1" lang="en" altLang="ja-JP" sz="800" dirty="0">
                  <a:latin typeface="メイリオ" panose="020B0604030504040204" pitchFamily="50" charset="-128"/>
                  <a:ea typeface="メイリオ" panose="020B0604030504040204" pitchFamily="50" charset="-128"/>
                </a:rPr>
                <a:t>※</a:t>
              </a:r>
              <a:r>
                <a:rPr kumimoji="1" lang="ja-JP" altLang="en-US" sz="800">
                  <a:latin typeface="メイリオ" panose="020B0604030504040204" pitchFamily="50" charset="-128"/>
                  <a:ea typeface="メイリオ" panose="020B0604030504040204" pitchFamily="50" charset="-128"/>
                </a:rPr>
                <a:t>車でお越しの方は駐車場代無料（掖済会病院負担）</a:t>
              </a:r>
              <a:endParaRPr kumimoji="1" lang="en-US" altLang="ja-JP" sz="300" b="1"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申　込</a:t>
              </a:r>
              <a:r>
                <a:rPr kumimoji="1" lang="en-US" altLang="ja-JP" sz="1200" b="1" dirty="0">
                  <a:solidFill>
                    <a:srgbClr val="00B0F0"/>
                  </a:solidFill>
                  <a:latin typeface="メイリオ" panose="020B0604030504040204" pitchFamily="50" charset="-128"/>
                  <a:ea typeface="メイリオ" panose="020B0604030504040204" pitchFamily="50" charset="-128"/>
                </a:rPr>
                <a:t>】</a:t>
              </a:r>
            </a:p>
            <a:p>
              <a:endParaRPr kumimoji="1" lang="en-US" altLang="ja-JP" sz="300" dirty="0">
                <a:latin typeface="メイリオ" panose="020B0604030504040204" pitchFamily="50" charset="-128"/>
                <a:ea typeface="メイリオ" panose="020B0604030504040204" pitchFamily="50" charset="-128"/>
              </a:endParaRPr>
            </a:p>
            <a:p>
              <a:r>
                <a:rPr kumimoji="1" lang="ja-JP" altLang="en-US" sz="1200" u="sng">
                  <a:solidFill>
                    <a:schemeClr val="bg1"/>
                  </a:solidFill>
                  <a:latin typeface="メイリオ" panose="020B0604030504040204" pitchFamily="50" charset="-128"/>
                  <a:ea typeface="メイリオ" panose="020B0604030504040204" pitchFamily="50" charset="-128"/>
                </a:rPr>
                <a:t>　</a:t>
              </a:r>
              <a:r>
                <a:rPr kumimoji="1" lang="ja-JP" altLang="en-US" sz="1200" u="sng">
                  <a:solidFill>
                    <a:srgbClr val="FF0000"/>
                  </a:solidFill>
                  <a:latin typeface="メイリオ" panose="020B0604030504040204" pitchFamily="50" charset="-128"/>
                  <a:ea typeface="メイリオ" panose="020B0604030504040204" pitchFamily="50" charset="-128"/>
                </a:rPr>
                <a:t>現地参加、</a:t>
              </a:r>
              <a:r>
                <a:rPr kumimoji="1" lang="en-US" altLang="ja-JP" sz="1200" u="sng" dirty="0">
                  <a:solidFill>
                    <a:srgbClr val="FF0000"/>
                  </a:solidFill>
                  <a:latin typeface="メイリオ" panose="020B0604030504040204" pitchFamily="50" charset="-128"/>
                  <a:ea typeface="メイリオ" panose="020B0604030504040204" pitchFamily="50" charset="-128"/>
                </a:rPr>
                <a:t>zoom</a:t>
              </a:r>
              <a:r>
                <a:rPr kumimoji="1" lang="ja-JP" altLang="en-US" sz="1200" u="sng">
                  <a:solidFill>
                    <a:srgbClr val="FF0000"/>
                  </a:solidFill>
                  <a:latin typeface="メイリオ" panose="020B0604030504040204" pitchFamily="50" charset="-128"/>
                  <a:ea typeface="メイリオ" panose="020B0604030504040204" pitchFamily="50" charset="-128"/>
                </a:rPr>
                <a:t>参加共に事前登録が必要</a:t>
              </a:r>
              <a:r>
                <a:rPr kumimoji="1" lang="ja-JP" altLang="en-US" sz="1200">
                  <a:latin typeface="メイリオ" panose="020B0604030504040204" pitchFamily="50" charset="-128"/>
                  <a:ea typeface="メイリオ" panose="020B0604030504040204" pitchFamily="50" charset="-128"/>
                </a:rPr>
                <a:t>です。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　下記</a:t>
              </a:r>
              <a:r>
                <a:rPr kumimoji="1" lang="en-US" altLang="ja-JP" sz="1200" dirty="0">
                  <a:latin typeface="メイリオ" panose="020B0604030504040204" pitchFamily="50" charset="-128"/>
                  <a:ea typeface="メイリオ" panose="020B0604030504040204" pitchFamily="50" charset="-128"/>
                </a:rPr>
                <a:t>URL or </a:t>
              </a:r>
              <a:r>
                <a:rPr kumimoji="1" lang="ja-JP" altLang="en-US" sz="1200">
                  <a:latin typeface="メイリオ" panose="020B0604030504040204" pitchFamily="50" charset="-128"/>
                  <a:ea typeface="メイリオ" panose="020B0604030504040204" pitchFamily="50" charset="-128"/>
                </a:rPr>
                <a:t>右</a:t>
              </a:r>
              <a:r>
                <a:rPr kumimoji="1" lang="en-US" altLang="ja-JP" sz="1200" dirty="0">
                  <a:latin typeface="メイリオ" panose="020B0604030504040204" pitchFamily="50" charset="-128"/>
                  <a:ea typeface="メイリオ" panose="020B0604030504040204" pitchFamily="50" charset="-128"/>
                </a:rPr>
                <a:t>QR</a:t>
              </a:r>
              <a:r>
                <a:rPr kumimoji="1" lang="ja-JP" altLang="en-US" sz="1200">
                  <a:latin typeface="メイリオ" panose="020B0604030504040204" pitchFamily="50" charset="-128"/>
                  <a:ea typeface="メイリオ" panose="020B0604030504040204" pitchFamily="50" charset="-128"/>
                </a:rPr>
                <a:t>コードから必要事項を記入しご登録をお願いします。</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300" dirty="0">
                <a:latin typeface="メイリオ" panose="020B0604030504040204" pitchFamily="50" charset="-128"/>
                <a:ea typeface="メイリオ" panose="020B0604030504040204" pitchFamily="50" charset="-128"/>
              </a:endParaRPr>
            </a:p>
            <a:p>
              <a:r>
                <a:rPr kumimoji="1" lang="ja-JP" altLang="en-US" sz="1400">
                  <a:solidFill>
                    <a:schemeClr val="bg1"/>
                  </a:solidFill>
                  <a:latin typeface="メイリオ" panose="020B0604030504040204" pitchFamily="50" charset="-128"/>
                  <a:ea typeface="メイリオ" panose="020B0604030504040204" pitchFamily="50" charset="-128"/>
                  <a:hlinkClick r:id="rId4">
                    <a:extLst>
                      <a:ext uri="{A12FA001-AC4F-418D-AE19-62706E023703}">
                        <ahyp:hlinkClr xmlns:ahyp="http://schemas.microsoft.com/office/drawing/2018/hyperlinkcolor" val="tx"/>
                      </a:ext>
                    </a:extLst>
                  </a:hlinkClick>
                </a:rPr>
                <a:t>　</a:t>
              </a:r>
              <a:r>
                <a:rPr kumimoji="1" lang="en-US" altLang="ja-JP" sz="1400" dirty="0">
                  <a:solidFill>
                    <a:srgbClr val="0563C1"/>
                  </a:solidFill>
                  <a:latin typeface="メイリオ" panose="020B0604030504040204" pitchFamily="50" charset="-128"/>
                  <a:ea typeface="メイリオ" panose="020B0604030504040204" pitchFamily="50" charset="-128"/>
                  <a:hlinkClick r:id="rId4">
                    <a:extLst>
                      <a:ext uri="{A12FA001-AC4F-418D-AE19-62706E023703}">
                        <ahyp:hlinkClr xmlns:ahyp="http://schemas.microsoft.com/office/drawing/2018/hyperlinkcolor" val="tx"/>
                      </a:ext>
                    </a:extLst>
                  </a:hlinkClick>
                </a:rPr>
                <a:t>https://x.gd/c0Qjn</a:t>
              </a:r>
              <a:endParaRPr kumimoji="1" lang="en-US" altLang="ja-JP" sz="1400" dirty="0">
                <a:latin typeface="メイリオ" panose="020B0604030504040204" pitchFamily="50" charset="-128"/>
                <a:ea typeface="メイリオ" panose="020B0604030504040204" pitchFamily="50" charset="-128"/>
              </a:endParaRPr>
            </a:p>
            <a:p>
              <a:endParaRPr kumimoji="1" lang="en-US" altLang="ja-JP" sz="600" b="1" dirty="0">
                <a:solidFill>
                  <a:srgbClr val="00B0F0"/>
                </a:solidFill>
                <a:latin typeface="メイリオ" panose="020B0604030504040204" pitchFamily="50" charset="-128"/>
                <a:ea typeface="メイリオ" panose="020B0604030504040204" pitchFamily="50" charset="-128"/>
              </a:endParaRPr>
            </a:p>
            <a:p>
              <a:r>
                <a:rPr kumimoji="1" lang="en-US" altLang="ja-JP" sz="1200" b="1" dirty="0">
                  <a:solidFill>
                    <a:srgbClr val="00B0F0"/>
                  </a:solidFill>
                  <a:latin typeface="メイリオ" panose="020B0604030504040204" pitchFamily="50" charset="-128"/>
                  <a:ea typeface="メイリオ" panose="020B0604030504040204" pitchFamily="50" charset="-128"/>
                </a:rPr>
                <a:t>【</a:t>
              </a:r>
              <a:r>
                <a:rPr kumimoji="1" lang="ja-JP" altLang="en-US" sz="1200" b="1">
                  <a:solidFill>
                    <a:srgbClr val="00B0F0"/>
                  </a:solidFill>
                  <a:latin typeface="メイリオ" panose="020B0604030504040204" pitchFamily="50" charset="-128"/>
                  <a:ea typeface="メイリオ" panose="020B0604030504040204" pitchFamily="50" charset="-128"/>
                </a:rPr>
                <a:t>問合せ</a:t>
              </a:r>
              <a:r>
                <a:rPr kumimoji="1" lang="en-US" altLang="ja-JP" sz="1200" b="1" dirty="0">
                  <a:solidFill>
                    <a:srgbClr val="00B0F0"/>
                  </a:solidFill>
                  <a:latin typeface="メイリオ" panose="020B0604030504040204" pitchFamily="50" charset="-128"/>
                  <a:ea typeface="メイリオ" panose="020B0604030504040204" pitchFamily="50" charset="-128"/>
                </a:rPr>
                <a:t>】	</a:t>
              </a:r>
              <a:r>
                <a:rPr kumimoji="1" lang="ja-JP" altLang="en-US" sz="1200">
                  <a:latin typeface="メイリオ" panose="020B0604030504040204" pitchFamily="50" charset="-128"/>
                  <a:ea typeface="メイリオ" panose="020B0604030504040204" pitchFamily="50" charset="-128"/>
                </a:rPr>
                <a:t>スミス・アンド・ネフュー（株）ウンドマネジメント事業部</a:t>
              </a:r>
              <a:endParaRPr kumimoji="1" lang="en-US" altLang="ja-JP" sz="1200" dirty="0">
                <a:latin typeface="メイリオ" panose="020B0604030504040204" pitchFamily="50" charset="-128"/>
                <a:ea typeface="メイリオ" panose="020B0604030504040204" pitchFamily="50" charset="-128"/>
              </a:endParaRPr>
            </a:p>
            <a:p>
              <a:r>
                <a:rPr kumimoji="1" lang="en-US" altLang="ja-JP" sz="1200" dirty="0">
                  <a:latin typeface="メイリオ" panose="020B0604030504040204" pitchFamily="50" charset="-128"/>
                  <a:ea typeface="メイリオ" panose="020B0604030504040204" pitchFamily="50" charset="-128"/>
                </a:rPr>
                <a:t>		</a:t>
              </a:r>
              <a:r>
                <a:rPr kumimoji="1" lang="ja-JP" altLang="en-US" sz="1200">
                  <a:latin typeface="メイリオ" panose="020B0604030504040204" pitchFamily="50" charset="-128"/>
                  <a:ea typeface="メイリオ" panose="020B0604030504040204" pitchFamily="50" charset="-128"/>
                </a:rPr>
                <a:t>田中：</a:t>
              </a:r>
              <a:r>
                <a:rPr kumimoji="1" lang="en-US" altLang="ja-JP" sz="1200" dirty="0">
                  <a:latin typeface="メイリオ" panose="020B0604030504040204" pitchFamily="50" charset="-128"/>
                  <a:ea typeface="メイリオ" panose="020B0604030504040204" pitchFamily="50" charset="-128"/>
                </a:rPr>
                <a:t>080-4752-0862 / </a:t>
              </a:r>
              <a:r>
                <a:rPr kumimoji="1" lang="ja-JP" altLang="en-US" sz="1200">
                  <a:latin typeface="メイリオ" panose="020B0604030504040204" pitchFamily="50" charset="-128"/>
                  <a:ea typeface="メイリオ" panose="020B0604030504040204" pitchFamily="50" charset="-128"/>
                </a:rPr>
                <a:t>森重：</a:t>
              </a:r>
              <a:r>
                <a:rPr kumimoji="1" lang="en-US" altLang="ja-JP" sz="1200" dirty="0">
                  <a:latin typeface="メイリオ" panose="020B0604030504040204" pitchFamily="50" charset="-128"/>
                  <a:ea typeface="メイリオ" panose="020B0604030504040204" pitchFamily="50" charset="-128"/>
                </a:rPr>
                <a:t>090-4454-7332</a:t>
              </a:r>
            </a:p>
          </p:txBody>
        </p:sp>
      </p:grpSp>
      <p:pic>
        <p:nvPicPr>
          <p:cNvPr id="10" name="図 9" descr="QR コード&#10;&#10;AI によって生成されたコンテンツは間違っている可能性があります。">
            <a:extLst>
              <a:ext uri="{FF2B5EF4-FFF2-40B4-BE49-F238E27FC236}">
                <a16:creationId xmlns:a16="http://schemas.microsoft.com/office/drawing/2014/main" id="{02114DBA-FCB0-17EE-6088-F93257E25F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9749" y="7348025"/>
            <a:ext cx="412876" cy="412876"/>
          </a:xfrm>
          <a:prstGeom prst="rect">
            <a:avLst/>
          </a:prstGeom>
        </p:spPr>
      </p:pic>
      <p:grpSp>
        <p:nvGrpSpPr>
          <p:cNvPr id="12" name="グループ化 11">
            <a:extLst>
              <a:ext uri="{FF2B5EF4-FFF2-40B4-BE49-F238E27FC236}">
                <a16:creationId xmlns:a16="http://schemas.microsoft.com/office/drawing/2014/main" id="{3F3368B2-CD31-41EB-DC1C-DC9C5B9C922D}"/>
              </a:ext>
            </a:extLst>
          </p:cNvPr>
          <p:cNvGrpSpPr/>
          <p:nvPr/>
        </p:nvGrpSpPr>
        <p:grpSpPr>
          <a:xfrm>
            <a:off x="5251799" y="7390349"/>
            <a:ext cx="1440263" cy="1102503"/>
            <a:chOff x="5214124" y="7606127"/>
            <a:chExt cx="1440263" cy="1102503"/>
          </a:xfrm>
        </p:grpSpPr>
        <p:grpSp>
          <p:nvGrpSpPr>
            <p:cNvPr id="7" name="グループ化 6">
              <a:extLst>
                <a:ext uri="{FF2B5EF4-FFF2-40B4-BE49-F238E27FC236}">
                  <a16:creationId xmlns:a16="http://schemas.microsoft.com/office/drawing/2014/main" id="{F7DF2FDF-4201-4F9C-45A6-2D94B71D839F}"/>
                </a:ext>
              </a:extLst>
            </p:cNvPr>
            <p:cNvGrpSpPr/>
            <p:nvPr/>
          </p:nvGrpSpPr>
          <p:grpSpPr>
            <a:xfrm>
              <a:off x="5214124" y="7606127"/>
              <a:ext cx="1440263" cy="1102503"/>
              <a:chOff x="5214124" y="7606127"/>
              <a:chExt cx="1440263" cy="1102503"/>
            </a:xfrm>
          </p:grpSpPr>
          <p:sp>
            <p:nvSpPr>
              <p:cNvPr id="23" name="角丸四角形 22">
                <a:extLst>
                  <a:ext uri="{FF2B5EF4-FFF2-40B4-BE49-F238E27FC236}">
                    <a16:creationId xmlns:a16="http://schemas.microsoft.com/office/drawing/2014/main" id="{5C75596D-B026-3B7D-E6B6-136180C7EA54}"/>
                  </a:ext>
                </a:extLst>
              </p:cNvPr>
              <p:cNvSpPr/>
              <p:nvPr/>
            </p:nvSpPr>
            <p:spPr>
              <a:xfrm>
                <a:off x="5214124" y="7606127"/>
                <a:ext cx="1440263" cy="106056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 name="グループ化 23">
                <a:extLst>
                  <a:ext uri="{FF2B5EF4-FFF2-40B4-BE49-F238E27FC236}">
                    <a16:creationId xmlns:a16="http://schemas.microsoft.com/office/drawing/2014/main" id="{29200F0B-3A6A-F1B3-62FB-8EDD8AD41F40}"/>
                  </a:ext>
                </a:extLst>
              </p:cNvPr>
              <p:cNvGrpSpPr/>
              <p:nvPr/>
            </p:nvGrpSpPr>
            <p:grpSpPr>
              <a:xfrm>
                <a:off x="5214124" y="7648061"/>
                <a:ext cx="1046559" cy="1060569"/>
                <a:chOff x="5557919" y="7594137"/>
                <a:chExt cx="1046559" cy="1060569"/>
              </a:xfrm>
            </p:grpSpPr>
            <p:pic>
              <p:nvPicPr>
                <p:cNvPr id="19" name="図 18" descr="QR コード&#10;&#10;AI によって生成されたコンテンツは間違っている可能性があります。">
                  <a:extLst>
                    <a:ext uri="{FF2B5EF4-FFF2-40B4-BE49-F238E27FC236}">
                      <a16:creationId xmlns:a16="http://schemas.microsoft.com/office/drawing/2014/main" id="{BB4ACE57-03AD-408A-9950-AE8320BB24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0028" y="7594137"/>
                  <a:ext cx="926436" cy="926436"/>
                </a:xfrm>
                <a:prstGeom prst="rect">
                  <a:avLst/>
                </a:prstGeom>
              </p:spPr>
            </p:pic>
            <p:sp>
              <p:nvSpPr>
                <p:cNvPr id="22" name="テキスト ボックス 21">
                  <a:extLst>
                    <a:ext uri="{FF2B5EF4-FFF2-40B4-BE49-F238E27FC236}">
                      <a16:creationId xmlns:a16="http://schemas.microsoft.com/office/drawing/2014/main" id="{A264F931-916B-5284-F2ED-12260D0EA087}"/>
                    </a:ext>
                  </a:extLst>
                </p:cNvPr>
                <p:cNvSpPr txBox="1"/>
                <p:nvPr/>
              </p:nvSpPr>
              <p:spPr>
                <a:xfrm>
                  <a:off x="5557919" y="8439262"/>
                  <a:ext cx="1046559" cy="215444"/>
                </a:xfrm>
                <a:prstGeom prst="rect">
                  <a:avLst/>
                </a:prstGeom>
                <a:noFill/>
              </p:spPr>
              <p:txBody>
                <a:bodyPr wrap="square">
                  <a:spAutoFit/>
                </a:bodyPr>
                <a:lstStyle/>
                <a:p>
                  <a:pPr algn="ctr"/>
                  <a:r>
                    <a:rPr lang="ja-JP" altLang="en-US" sz="800"/>
                    <a:t>事前申込QRコード</a:t>
                  </a:r>
                </a:p>
              </p:txBody>
            </p:sp>
          </p:grpSp>
        </p:grpSp>
        <p:sp>
          <p:nvSpPr>
            <p:cNvPr id="27" name="object 14">
              <a:extLst>
                <a:ext uri="{FF2B5EF4-FFF2-40B4-BE49-F238E27FC236}">
                  <a16:creationId xmlns:a16="http://schemas.microsoft.com/office/drawing/2014/main" id="{52679685-9A1B-EA0C-D135-1FB4B6E3954B}"/>
                </a:ext>
              </a:extLst>
            </p:cNvPr>
            <p:cNvSpPr>
              <a:spLocks noChangeAspect="1"/>
            </p:cNvSpPr>
            <p:nvPr/>
          </p:nvSpPr>
          <p:spPr>
            <a:xfrm>
              <a:off x="6133455" y="8056401"/>
              <a:ext cx="449291" cy="408981"/>
            </a:xfrm>
            <a:prstGeom prst="rect">
              <a:avLst/>
            </a:prstGeom>
            <a:blipFill>
              <a:blip r:embed="rId7" cstate="print"/>
              <a:stretch>
                <a:fillRect/>
              </a:stretch>
            </a:blipFill>
          </p:spPr>
          <p:txBody>
            <a:bodyPr wrap="square" lIns="0" tIns="0" rIns="0" bIns="0" rtlCol="0"/>
            <a:lstStyle/>
            <a:p>
              <a:endParaRPr>
                <a:latin typeface="+mn-ea"/>
              </a:endParaRPr>
            </a:p>
          </p:txBody>
        </p:sp>
      </p:grpSp>
      <p:pic>
        <p:nvPicPr>
          <p:cNvPr id="2" name="図 1"/>
          <p:cNvPicPr>
            <a:picLocks noChangeAspect="1"/>
          </p:cNvPicPr>
          <p:nvPr/>
        </p:nvPicPr>
        <p:blipFill>
          <a:blip r:embed="rId8">
            <a:alphaModFix amt="20000"/>
            <a:extLst>
              <a:ext uri="{28A0092B-C50C-407E-A947-70E740481C1C}">
                <a14:useLocalDpi xmlns:a14="http://schemas.microsoft.com/office/drawing/2010/main" val="0"/>
              </a:ext>
            </a:extLst>
          </a:blip>
          <a:stretch>
            <a:fillRect/>
          </a:stretch>
        </p:blipFill>
        <p:spPr>
          <a:xfrm>
            <a:off x="2090303" y="4291856"/>
            <a:ext cx="6858000" cy="6525214"/>
          </a:xfrm>
          <a:prstGeom prst="rect">
            <a:avLst/>
          </a:prstGeom>
        </p:spPr>
      </p:pic>
      <p:sp>
        <p:nvSpPr>
          <p:cNvPr id="5" name="テキスト ボックス 4">
            <a:extLst>
              <a:ext uri="{FF2B5EF4-FFF2-40B4-BE49-F238E27FC236}">
                <a16:creationId xmlns:a16="http://schemas.microsoft.com/office/drawing/2014/main" id="{F38096EB-E2F3-219D-2D07-0270E175B52C}"/>
              </a:ext>
            </a:extLst>
          </p:cNvPr>
          <p:cNvSpPr txBox="1"/>
          <p:nvPr/>
        </p:nvSpPr>
        <p:spPr>
          <a:xfrm flipH="1">
            <a:off x="407027" y="2878702"/>
            <a:ext cx="4977772" cy="1200329"/>
          </a:xfrm>
          <a:prstGeom prst="rect">
            <a:avLst/>
          </a:prstGeom>
          <a:noFill/>
        </p:spPr>
        <p:txBody>
          <a:bodyPr wrap="square" rtlCol="0">
            <a:spAutoFit/>
          </a:bodyPr>
          <a:lstStyle/>
          <a:p>
            <a:r>
              <a:rPr kumimoji="1" lang="ja-JP" altLang="en-US" sz="1200" dirty="0"/>
              <a:t>整形外科の臨床では、多種多様な創傷の管理を必要とします。</a:t>
            </a:r>
            <a:endParaRPr kumimoji="1" lang="en-US" altLang="ja-JP" sz="1200" dirty="0"/>
          </a:p>
          <a:p>
            <a:r>
              <a:rPr kumimoji="1" lang="ja-JP" altLang="en-US" sz="1200" dirty="0"/>
              <a:t>手術までは必要ないようなキズ、「処置でイケると思うけど、どの外用や創傷被覆材を使うのが正解？」といったような臨床の疑問は多くあると思います。今まで系統だって教われる機会はなく、なんとなく先輩に教わったり、自分で調べてやっていた</a:t>
            </a:r>
            <a:r>
              <a:rPr kumimoji="1" lang="ja-JP" altLang="en-US" sz="1200"/>
              <a:t>ことを、系統的</a:t>
            </a:r>
            <a:r>
              <a:rPr kumimoji="1" lang="ja-JP" altLang="en-US" sz="1200" dirty="0"/>
              <a:t>に教われるコースになっています。ぜひこの機会に多くを学んでください！</a:t>
            </a:r>
          </a:p>
        </p:txBody>
      </p:sp>
      <p:sp>
        <p:nvSpPr>
          <p:cNvPr id="15" name="楕円 14">
            <a:extLst>
              <a:ext uri="{FF2B5EF4-FFF2-40B4-BE49-F238E27FC236}">
                <a16:creationId xmlns:a16="http://schemas.microsoft.com/office/drawing/2014/main" id="{FADF0354-1EDA-389D-D3CE-AE58DB925E02}"/>
              </a:ext>
            </a:extLst>
          </p:cNvPr>
          <p:cNvSpPr/>
          <p:nvPr/>
        </p:nvSpPr>
        <p:spPr>
          <a:xfrm>
            <a:off x="5384799" y="2952750"/>
            <a:ext cx="1437830" cy="95418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30" name="Picture 6" descr="1ヶ月間の海運ニュース|日本海事新聞 電子版">
            <a:extLst>
              <a:ext uri="{FF2B5EF4-FFF2-40B4-BE49-F238E27FC236}">
                <a16:creationId xmlns:a16="http://schemas.microsoft.com/office/drawing/2014/main" id="{BD1F3406-42E4-51F7-F98A-CE9F6090B8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04500" y="3459712"/>
            <a:ext cx="528305" cy="6384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股関節班 | 運動・形態外科学 整形外科/リウマチ学/手の外科">
            <a:extLst>
              <a:ext uri="{FF2B5EF4-FFF2-40B4-BE49-F238E27FC236}">
                <a16:creationId xmlns:a16="http://schemas.microsoft.com/office/drawing/2014/main" id="{1C28EB45-35BA-C54A-EE35-C2E40DBBFB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89389" y="2811658"/>
            <a:ext cx="486269" cy="6449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手の外科 | 運動・形態外科学 整形外科/リウマチ学/手の外科">
            <a:extLst>
              <a:ext uri="{FF2B5EF4-FFF2-40B4-BE49-F238E27FC236}">
                <a16:creationId xmlns:a16="http://schemas.microsoft.com/office/drawing/2014/main" id="{3576C91B-57D9-7A6A-FB73-6354009129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0344" y="2815903"/>
            <a:ext cx="486269" cy="64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2742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E587CD7702D4148BFEACAC15FA29C56" ma:contentTypeVersion="6" ma:contentTypeDescription="新しいドキュメントを作成します。" ma:contentTypeScope="" ma:versionID="65f801ccaa33f71636d51bfdb7c4c81c">
  <xsd:schema xmlns:xsd="http://www.w3.org/2001/XMLSchema" xmlns:xs="http://www.w3.org/2001/XMLSchema" xmlns:p="http://schemas.microsoft.com/office/2006/metadata/properties" xmlns:ns2="4ee25cfa-de27-4449-96f6-1842f1a405d1" targetNamespace="http://schemas.microsoft.com/office/2006/metadata/properties" ma:root="true" ma:fieldsID="e4027029a724215dd0d5ff522ce4615e" ns2:_="">
    <xsd:import namespace="4ee25cfa-de27-4449-96f6-1842f1a405d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25cfa-de27-4449-96f6-1842f1a40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8ADC23-7099-4E84-96DB-0AB5ABDBEFD0}">
  <ds:schemaRefs>
    <ds:schemaRef ds:uri="http://schemas.microsoft.com/sharepoint/v3/contenttype/forms"/>
  </ds:schemaRefs>
</ds:datastoreItem>
</file>

<file path=customXml/itemProps2.xml><?xml version="1.0" encoding="utf-8"?>
<ds:datastoreItem xmlns:ds="http://schemas.openxmlformats.org/officeDocument/2006/customXml" ds:itemID="{B6FD4323-E08E-41AD-842B-CEDA9B67DD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25cfa-de27-4449-96f6-1842f1a405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440A08-A472-43C5-ACAD-ED6E71B31BD8}">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 ds:uri="4ee25cfa-de27-4449-96f6-1842f1a405d1"/>
  </ds:schemaRefs>
</ds:datastoreItem>
</file>

<file path=docProps/app.xml><?xml version="1.0" encoding="utf-8"?>
<Properties xmlns="http://schemas.openxmlformats.org/officeDocument/2006/extended-properties" xmlns:vt="http://schemas.openxmlformats.org/officeDocument/2006/docPropsVTypes">
  <Template>Office Theme</Template>
  <TotalTime>9135</TotalTime>
  <Words>566</Words>
  <Application>Microsoft Macintosh PowerPoint</Application>
  <PresentationFormat>画面に合わせる (4:3)</PresentationFormat>
  <Paragraphs>50</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メイリオ</vt:lpstr>
      <vt:lpstr>游ゴシック</vt:lpstr>
      <vt:lpstr>Arial</vt:lpstr>
      <vt:lpstr>Calibri</vt:lpstr>
      <vt:lpstr>Calibri Light</vt:lpstr>
      <vt:lpstr>Office テーマ</vt:lpstr>
      <vt:lpstr>PowerPoint プレゼンテーション</vt:lpstr>
    </vt:vector>
  </TitlesOfParts>
  <Company>Smith and Nephew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Takayama, Satoshi</dc:creator>
  <cp:lastModifiedBy>TOKUTAKE Katsuhiro</cp:lastModifiedBy>
  <cp:revision>187</cp:revision>
  <cp:lastPrinted>2022-01-27T09:28:39Z</cp:lastPrinted>
  <dcterms:created xsi:type="dcterms:W3CDTF">2020-01-14T23:17:17Z</dcterms:created>
  <dcterms:modified xsi:type="dcterms:W3CDTF">2025-03-04T13:09:17Z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0x0101008E587CD7702D4148BFEACAC15FA29C56</vt:lpwstr>
  </property>
</Properties>
</file>